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7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slideLayouts/slideLayout52.xml" ContentType="application/vnd.openxmlformats-officedocument.presentationml.slideLayout+xml"/>
  <Override PartName="/ppt/theme/theme10.xml" ContentType="application/vnd.openxmlformats-officedocument.theme+xml"/>
  <Override PartName="/ppt/slideLayouts/slideLayout53.xml" ContentType="application/vnd.openxmlformats-officedocument.presentationml.slideLayout+xml"/>
  <Override PartName="/ppt/theme/theme11.xml" ContentType="application/vnd.openxmlformats-officedocument.theme+xml"/>
  <Override PartName="/ppt/slideLayouts/slideLayout54.xml" ContentType="application/vnd.openxmlformats-officedocument.presentationml.slideLayout+xml"/>
  <Override PartName="/ppt/theme/theme12.xml" ContentType="application/vnd.openxmlformats-officedocument.theme+xml"/>
  <Override PartName="/ppt/slideLayouts/slideLayout55.xml" ContentType="application/vnd.openxmlformats-officedocument.presentationml.slideLayout+xml"/>
  <Override PartName="/ppt/theme/theme13.xml" ContentType="application/vnd.openxmlformats-officedocument.theme+xml"/>
  <Override PartName="/ppt/slideLayouts/slideLayout56.xml" ContentType="application/vnd.openxmlformats-officedocument.presentationml.slideLayout+xml"/>
  <Override PartName="/ppt/theme/theme1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  <p:sldMasterId id="2147483752" r:id="rId2"/>
    <p:sldMasterId id="2147483750" r:id="rId3"/>
    <p:sldMasterId id="2147483650" r:id="rId4"/>
    <p:sldMasterId id="2147483740" r:id="rId5"/>
    <p:sldMasterId id="2147483669" r:id="rId6"/>
    <p:sldMasterId id="2147483677" r:id="rId7"/>
    <p:sldMasterId id="2147483694" r:id="rId8"/>
    <p:sldMasterId id="2147483711" r:id="rId9"/>
    <p:sldMasterId id="2147483719" r:id="rId10"/>
    <p:sldMasterId id="2147483732" r:id="rId11"/>
    <p:sldMasterId id="2147483721" r:id="rId12"/>
    <p:sldMasterId id="2147483734" r:id="rId13"/>
    <p:sldMasterId id="2147483761" r:id="rId14"/>
    <p:sldMasterId id="2147483763" r:id="rId15"/>
  </p:sldMasterIdLst>
  <p:notesMasterIdLst>
    <p:notesMasterId r:id="rId17"/>
  </p:notesMasterIdLst>
  <p:sldIdLst>
    <p:sldId id="407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F56"/>
    <a:srgbClr val="F8C3A2"/>
    <a:srgbClr val="A6EDED"/>
    <a:srgbClr val="F6F6F6"/>
    <a:srgbClr val="F2F2F2"/>
    <a:srgbClr val="7030A0"/>
    <a:srgbClr val="B3B3B3"/>
    <a:srgbClr val="0E8389"/>
    <a:srgbClr val="13AFB7"/>
    <a:srgbClr val="BFBFB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125" autoAdjust="0"/>
  </p:normalViewPr>
  <p:slideViewPr>
    <p:cSldViewPr snapToGrid="0">
      <p:cViewPr varScale="1">
        <p:scale>
          <a:sx n="74" d="100"/>
          <a:sy n="74" d="100"/>
        </p:scale>
        <p:origin x="92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91308939957315E-2"/>
          <c:y val="3.1388364299915435E-2"/>
          <c:w val="0.86946287727175875"/>
          <c:h val="0.937223386333212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rgbClr val="E74F56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1B-441C-9E06-D87DC330739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1B-441C-9E06-D87DC330739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1B-441C-9E06-D87DC330739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71B-441C-9E06-D87DC3307391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1B-441C-9E06-D87DC33073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Feuil1!$A$3:$A$6</c:f>
              <c:strCache>
                <c:ptCount val="2"/>
                <c:pt idx="0">
                  <c:v>Deuxième modalité, Lorem ipsum dolor sit amet</c:v>
                </c:pt>
                <c:pt idx="1">
                  <c:v>Troisième modalité, Lorem ipsum dolor sit amet</c:v>
                </c:pt>
              </c:strCache>
            </c:strRef>
          </c:cat>
          <c:val>
            <c:numRef>
              <c:f>Feuil1!$B$3:$B$6</c:f>
              <c:numCache>
                <c:formatCode>0%</c:formatCode>
                <c:ptCount val="4"/>
                <c:pt idx="0">
                  <c:v>0.19</c:v>
                </c:pt>
                <c:pt idx="1">
                  <c:v>0.12</c:v>
                </c:pt>
                <c:pt idx="2">
                  <c:v>7.0000000000000007E-2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71B-441C-9E06-D87DC33073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49489775"/>
        <c:axId val="200226863"/>
      </c:barChart>
      <c:valAx>
        <c:axId val="200226863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849489775"/>
        <c:crosses val="autoZero"/>
        <c:crossBetween val="between"/>
      </c:valAx>
      <c:catAx>
        <c:axId val="1849489775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002268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91308939957315E-2"/>
          <c:y val="3.1388364299915435E-2"/>
          <c:w val="0.86946287727175875"/>
          <c:h val="0.937223386333212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rgbClr val="E74F56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43C-4B01-9D3F-43B9DAF3CC6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43C-4B01-9D3F-43B9DAF3CC6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43C-4B01-9D3F-43B9DAF3CC6A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Myriad Pro" panose="020B0503030403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3C-4B01-9D3F-43B9DAF3CC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Feuil1!$A$8:$A$10</c:f>
              <c:numCache>
                <c:formatCode>General</c:formatCode>
                <c:ptCount val="3"/>
              </c:numCache>
            </c:numRef>
          </c:cat>
          <c:val>
            <c:numRef>
              <c:f>Feuil1!$B$8:$B$10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0.06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3C-4B01-9D3F-43B9DAF3C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49489775"/>
        <c:axId val="200226863"/>
      </c:barChart>
      <c:valAx>
        <c:axId val="200226863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849489775"/>
        <c:crosses val="autoZero"/>
        <c:crossBetween val="between"/>
      </c:valAx>
      <c:catAx>
        <c:axId val="1849489775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002268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FDAFC-53AE-48C5-A7F5-1868AA33C669}" type="datetimeFigureOut">
              <a:rPr lang="fr-FR" smtClean="0"/>
              <a:t>31/01/2024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B2BAA-C56A-4841-840E-4ABD27D863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594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twitter.com/opinionway" TargetMode="External"/><Relationship Id="rId7" Type="http://schemas.openxmlformats.org/officeDocument/2006/relationships/hyperlink" Target="https://www.facebook.com/opinion.way" TargetMode="External"/><Relationship Id="rId2" Type="http://schemas.openxmlformats.org/officeDocument/2006/relationships/hyperlink" Target="https://www.opinion-way.com/fr/mediatheque/newsletter.html" TargetMode="External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32.png"/><Relationship Id="rId5" Type="http://schemas.openxmlformats.org/officeDocument/2006/relationships/hyperlink" Target="https://www.linkedin.com/company/opinionway" TargetMode="External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8">
            <a:extLst>
              <a:ext uri="{FF2B5EF4-FFF2-40B4-BE49-F238E27FC236}">
                <a16:creationId xmlns:a16="http://schemas.microsoft.com/office/drawing/2014/main" id="{3763F3FE-EC53-4D65-9CD0-037C573E8B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720676"/>
            <a:ext cx="5435600" cy="1333500"/>
          </a:xfrm>
          <a:prstGeom prst="rect">
            <a:avLst/>
          </a:prstGeom>
        </p:spPr>
        <p:txBody>
          <a:bodyPr lIns="0" rIns="0" anchor="ctr" anchorCtr="0"/>
          <a:lstStyle>
            <a:lvl1pPr marL="0" indent="0" algn="r">
              <a:buNone/>
              <a:defRPr sz="3000" b="1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pour une image  20">
            <a:extLst>
              <a:ext uri="{FF2B5EF4-FFF2-40B4-BE49-F238E27FC236}">
                <a16:creationId xmlns:a16="http://schemas.microsoft.com/office/drawing/2014/main" id="{BDD46E76-5C4A-42C6-9952-658EA1F603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63374" y="1831676"/>
            <a:ext cx="1824726" cy="81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100"/>
            </a:lvl1pPr>
          </a:lstStyle>
          <a:p>
            <a:endParaRPr lang="fr-FR" dirty="0"/>
          </a:p>
        </p:txBody>
      </p:sp>
      <p:sp>
        <p:nvSpPr>
          <p:cNvPr id="7" name="Espace réservé du texte 18">
            <a:extLst>
              <a:ext uri="{FF2B5EF4-FFF2-40B4-BE49-F238E27FC236}">
                <a16:creationId xmlns:a16="http://schemas.microsoft.com/office/drawing/2014/main" id="{FB78C21E-4D50-467D-8793-0458072754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500" y="4333576"/>
            <a:ext cx="5435600" cy="482600"/>
          </a:xfrm>
          <a:prstGeom prst="rect">
            <a:avLst/>
          </a:prstGeom>
        </p:spPr>
        <p:txBody>
          <a:bodyPr lIns="0" rIns="0" anchor="ctr" anchorCtr="0"/>
          <a:lstStyle>
            <a:lvl1pPr marL="0" indent="0" algn="r">
              <a:buNone/>
              <a:defRPr sz="1600" b="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Date | Nature du doc</a:t>
            </a:r>
          </a:p>
        </p:txBody>
      </p:sp>
      <p:sp>
        <p:nvSpPr>
          <p:cNvPr id="8" name="Espace réservé pour une image  47">
            <a:extLst>
              <a:ext uri="{FF2B5EF4-FFF2-40B4-BE49-F238E27FC236}">
                <a16:creationId xmlns:a16="http://schemas.microsoft.com/office/drawing/2014/main" id="{E7039C90-D02C-435D-8EDB-862CF25C71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18964" y="157932"/>
            <a:ext cx="4673036" cy="6700069"/>
          </a:xfrm>
          <a:custGeom>
            <a:avLst/>
            <a:gdLst>
              <a:gd name="connsiteX0" fmla="*/ 675300 w 4673036"/>
              <a:gd name="connsiteY0" fmla="*/ 2007625 h 6700069"/>
              <a:gd name="connsiteX1" fmla="*/ 897447 w 4673036"/>
              <a:gd name="connsiteY1" fmla="*/ 2229772 h 6700069"/>
              <a:gd name="connsiteX2" fmla="*/ 675300 w 4673036"/>
              <a:gd name="connsiteY2" fmla="*/ 2451919 h 6700069"/>
              <a:gd name="connsiteX3" fmla="*/ 453153 w 4673036"/>
              <a:gd name="connsiteY3" fmla="*/ 2229772 h 6700069"/>
              <a:gd name="connsiteX4" fmla="*/ 675300 w 4673036"/>
              <a:gd name="connsiteY4" fmla="*/ 2007625 h 6700069"/>
              <a:gd name="connsiteX5" fmla="*/ 2408850 w 4673036"/>
              <a:gd name="connsiteY5" fmla="*/ 1036075 h 6700069"/>
              <a:gd name="connsiteX6" fmla="*/ 2630997 w 4673036"/>
              <a:gd name="connsiteY6" fmla="*/ 1258223 h 6700069"/>
              <a:gd name="connsiteX7" fmla="*/ 2408850 w 4673036"/>
              <a:gd name="connsiteY7" fmla="*/ 1480370 h 6700069"/>
              <a:gd name="connsiteX8" fmla="*/ 2186703 w 4673036"/>
              <a:gd name="connsiteY8" fmla="*/ 1258223 h 6700069"/>
              <a:gd name="connsiteX9" fmla="*/ 2408850 w 4673036"/>
              <a:gd name="connsiteY9" fmla="*/ 1036075 h 6700069"/>
              <a:gd name="connsiteX10" fmla="*/ 4338740 w 4673036"/>
              <a:gd name="connsiteY10" fmla="*/ 707307 h 6700069"/>
              <a:gd name="connsiteX11" fmla="*/ 4579851 w 4673036"/>
              <a:gd name="connsiteY11" fmla="*/ 755985 h 6700069"/>
              <a:gd name="connsiteX12" fmla="*/ 4673036 w 4673036"/>
              <a:gd name="connsiteY12" fmla="*/ 806565 h 6700069"/>
              <a:gd name="connsiteX13" fmla="*/ 4673036 w 4673036"/>
              <a:gd name="connsiteY13" fmla="*/ 1386689 h 6700069"/>
              <a:gd name="connsiteX14" fmla="*/ 4673036 w 4673036"/>
              <a:gd name="connsiteY14" fmla="*/ 1387519 h 6700069"/>
              <a:gd name="connsiteX15" fmla="*/ 4673036 w 4673036"/>
              <a:gd name="connsiteY15" fmla="*/ 1846915 h 6700069"/>
              <a:gd name="connsiteX16" fmla="*/ 4671376 w 4673036"/>
              <a:gd name="connsiteY16" fmla="*/ 1847816 h 6700069"/>
              <a:gd name="connsiteX17" fmla="*/ 4670634 w 4673036"/>
              <a:gd name="connsiteY17" fmla="*/ 2053361 h 6700069"/>
              <a:gd name="connsiteX18" fmla="*/ 4673036 w 4673036"/>
              <a:gd name="connsiteY18" fmla="*/ 2053422 h 6700069"/>
              <a:gd name="connsiteX19" fmla="*/ 4673036 w 4673036"/>
              <a:gd name="connsiteY19" fmla="*/ 6700069 h 6700069"/>
              <a:gd name="connsiteX20" fmla="*/ 0 w 4673036"/>
              <a:gd name="connsiteY20" fmla="*/ 6700069 h 6700069"/>
              <a:gd name="connsiteX21" fmla="*/ 5512 w 4673036"/>
              <a:gd name="connsiteY21" fmla="*/ 6482045 h 6700069"/>
              <a:gd name="connsiteX22" fmla="*/ 1774848 w 4673036"/>
              <a:gd name="connsiteY22" fmla="*/ 3057820 h 6700069"/>
              <a:gd name="connsiteX23" fmla="*/ 1851339 w 4673036"/>
              <a:gd name="connsiteY23" fmla="*/ 3002911 h 6700069"/>
              <a:gd name="connsiteX24" fmla="*/ 1444380 w 4673036"/>
              <a:gd name="connsiteY24" fmla="*/ 2470852 h 6700069"/>
              <a:gd name="connsiteX25" fmla="*/ 1557544 w 4673036"/>
              <a:gd name="connsiteY25" fmla="*/ 2385561 h 6700069"/>
              <a:gd name="connsiteX26" fmla="*/ 1686256 w 4673036"/>
              <a:gd name="connsiteY26" fmla="*/ 2297688 h 6700069"/>
              <a:gd name="connsiteX27" fmla="*/ 1673908 w 4673036"/>
              <a:gd name="connsiteY27" fmla="*/ 2289363 h 6700069"/>
              <a:gd name="connsiteX28" fmla="*/ 1596153 w 4673036"/>
              <a:gd name="connsiteY28" fmla="*/ 2101647 h 6700069"/>
              <a:gd name="connsiteX29" fmla="*/ 1599880 w 4673036"/>
              <a:gd name="connsiteY29" fmla="*/ 2064672 h 6700069"/>
              <a:gd name="connsiteX30" fmla="*/ 1476938 w 4673036"/>
              <a:gd name="connsiteY30" fmla="*/ 2077065 h 6700069"/>
              <a:gd name="connsiteX31" fmla="*/ 963295 w 4673036"/>
              <a:gd name="connsiteY31" fmla="*/ 1803964 h 6700069"/>
              <a:gd name="connsiteX32" fmla="*/ 935594 w 4673036"/>
              <a:gd name="connsiteY32" fmla="*/ 1752929 h 6700069"/>
              <a:gd name="connsiteX33" fmla="*/ 890074 w 4673036"/>
              <a:gd name="connsiteY33" fmla="*/ 1757517 h 6700069"/>
              <a:gd name="connsiteX34" fmla="*/ 624603 w 4673036"/>
              <a:gd name="connsiteY34" fmla="*/ 1492046 h 6700069"/>
              <a:gd name="connsiteX35" fmla="*/ 890074 w 4673036"/>
              <a:gd name="connsiteY35" fmla="*/ 1226575 h 6700069"/>
              <a:gd name="connsiteX36" fmla="*/ 902668 w 4673036"/>
              <a:gd name="connsiteY36" fmla="*/ 1227845 h 6700069"/>
              <a:gd name="connsiteX37" fmla="*/ 906183 w 4673036"/>
              <a:gd name="connsiteY37" fmla="*/ 1216522 h 6700069"/>
              <a:gd name="connsiteX38" fmla="*/ 1476938 w 4673036"/>
              <a:gd name="connsiteY38" fmla="*/ 838200 h 6700069"/>
              <a:gd name="connsiteX39" fmla="*/ 2096371 w 4673036"/>
              <a:gd name="connsiteY39" fmla="*/ 1457633 h 6700069"/>
              <a:gd name="connsiteX40" fmla="*/ 1990581 w 4673036"/>
              <a:gd name="connsiteY40" fmla="*/ 1803964 h 6700069"/>
              <a:gd name="connsiteX41" fmla="*/ 1950495 w 4673036"/>
              <a:gd name="connsiteY41" fmla="*/ 1852549 h 6700069"/>
              <a:gd name="connsiteX42" fmla="*/ 1964958 w 4673036"/>
              <a:gd name="connsiteY42" fmla="*/ 1857038 h 6700069"/>
              <a:gd name="connsiteX43" fmla="*/ 2106233 w 4673036"/>
              <a:gd name="connsiteY43" fmla="*/ 1998314 h 6700069"/>
              <a:gd name="connsiteX44" fmla="*/ 2117745 w 4673036"/>
              <a:gd name="connsiteY44" fmla="*/ 2035398 h 6700069"/>
              <a:gd name="connsiteX45" fmla="*/ 2204575 w 4673036"/>
              <a:gd name="connsiteY45" fmla="*/ 1987497 h 6700069"/>
              <a:gd name="connsiteX46" fmla="*/ 2491395 w 4673036"/>
              <a:gd name="connsiteY46" fmla="*/ 1848839 h 6700069"/>
              <a:gd name="connsiteX47" fmla="*/ 2756970 w 4673036"/>
              <a:gd name="connsiteY47" fmla="*/ 1739624 h 6700069"/>
              <a:gd name="connsiteX48" fmla="*/ 2728019 w 4673036"/>
              <a:gd name="connsiteY48" fmla="*/ 1720104 h 6700069"/>
              <a:gd name="connsiteX49" fmla="*/ 2662953 w 4673036"/>
              <a:gd name="connsiteY49" fmla="*/ 1563022 h 6700069"/>
              <a:gd name="connsiteX50" fmla="*/ 2885100 w 4673036"/>
              <a:gd name="connsiteY50" fmla="*/ 1340875 h 6700069"/>
              <a:gd name="connsiteX51" fmla="*/ 3107247 w 4673036"/>
              <a:gd name="connsiteY51" fmla="*/ 1563022 h 6700069"/>
              <a:gd name="connsiteX52" fmla="*/ 3102734 w 4673036"/>
              <a:gd name="connsiteY52" fmla="*/ 1607792 h 6700069"/>
              <a:gd name="connsiteX53" fmla="*/ 3098605 w 4673036"/>
              <a:gd name="connsiteY53" fmla="*/ 1621093 h 6700069"/>
              <a:gd name="connsiteX54" fmla="*/ 3404657 w 4673036"/>
              <a:gd name="connsiteY54" fmla="*/ 1536857 h 6700069"/>
              <a:gd name="connsiteX55" fmla="*/ 3737575 w 4673036"/>
              <a:gd name="connsiteY55" fmla="*/ 1469887 h 6700069"/>
              <a:gd name="connsiteX56" fmla="*/ 3731892 w 4673036"/>
              <a:gd name="connsiteY56" fmla="*/ 1451577 h 6700069"/>
              <a:gd name="connsiteX57" fmla="*/ 3719307 w 4673036"/>
              <a:gd name="connsiteY57" fmla="*/ 1326740 h 6700069"/>
              <a:gd name="connsiteX58" fmla="*/ 4338740 w 4673036"/>
              <a:gd name="connsiteY58" fmla="*/ 707307 h 6700069"/>
              <a:gd name="connsiteX59" fmla="*/ 2395024 w 4673036"/>
              <a:gd name="connsiteY59" fmla="*/ 369326 h 6700069"/>
              <a:gd name="connsiteX60" fmla="*/ 2660495 w 4673036"/>
              <a:gd name="connsiteY60" fmla="*/ 634796 h 6700069"/>
              <a:gd name="connsiteX61" fmla="*/ 2395024 w 4673036"/>
              <a:gd name="connsiteY61" fmla="*/ 900268 h 6700069"/>
              <a:gd name="connsiteX62" fmla="*/ 2129553 w 4673036"/>
              <a:gd name="connsiteY62" fmla="*/ 634796 h 6700069"/>
              <a:gd name="connsiteX63" fmla="*/ 2395024 w 4673036"/>
              <a:gd name="connsiteY63" fmla="*/ 369326 h 6700069"/>
              <a:gd name="connsiteX64" fmla="*/ 4156353 w 4673036"/>
              <a:gd name="connsiteY64" fmla="*/ 121675 h 6700069"/>
              <a:gd name="connsiteX65" fmla="*/ 4354353 w 4673036"/>
              <a:gd name="connsiteY65" fmla="*/ 319675 h 6700069"/>
              <a:gd name="connsiteX66" fmla="*/ 4156353 w 4673036"/>
              <a:gd name="connsiteY66" fmla="*/ 517675 h 6700069"/>
              <a:gd name="connsiteX67" fmla="*/ 3958353 w 4673036"/>
              <a:gd name="connsiteY67" fmla="*/ 319675 h 6700069"/>
              <a:gd name="connsiteX68" fmla="*/ 4156353 w 4673036"/>
              <a:gd name="connsiteY68" fmla="*/ 121675 h 6700069"/>
              <a:gd name="connsiteX69" fmla="*/ 3394843 w 4673036"/>
              <a:gd name="connsiteY69" fmla="*/ 0 h 6700069"/>
              <a:gd name="connsiteX70" fmla="*/ 3660314 w 4673036"/>
              <a:gd name="connsiteY70" fmla="*/ 265471 h 6700069"/>
              <a:gd name="connsiteX71" fmla="*/ 3498176 w 4673036"/>
              <a:gd name="connsiteY71" fmla="*/ 510080 h 6700069"/>
              <a:gd name="connsiteX72" fmla="*/ 3483828 w 4673036"/>
              <a:gd name="connsiteY72" fmla="*/ 514534 h 6700069"/>
              <a:gd name="connsiteX73" fmla="*/ 3492211 w 4673036"/>
              <a:gd name="connsiteY73" fmla="*/ 521450 h 6700069"/>
              <a:gd name="connsiteX74" fmla="*/ 3609923 w 4673036"/>
              <a:gd name="connsiteY74" fmla="*/ 805632 h 6700069"/>
              <a:gd name="connsiteX75" fmla="*/ 3208029 w 4673036"/>
              <a:gd name="connsiteY75" fmla="*/ 1207526 h 6700069"/>
              <a:gd name="connsiteX76" fmla="*/ 2806135 w 4673036"/>
              <a:gd name="connsiteY76" fmla="*/ 805632 h 6700069"/>
              <a:gd name="connsiteX77" fmla="*/ 3127033 w 4673036"/>
              <a:gd name="connsiteY77" fmla="*/ 411903 h 6700069"/>
              <a:gd name="connsiteX78" fmla="*/ 3171210 w 4673036"/>
              <a:gd name="connsiteY78" fmla="*/ 407450 h 6700069"/>
              <a:gd name="connsiteX79" fmla="*/ 3150234 w 4673036"/>
              <a:gd name="connsiteY79" fmla="*/ 368804 h 6700069"/>
              <a:gd name="connsiteX80" fmla="*/ 3129372 w 4673036"/>
              <a:gd name="connsiteY80" fmla="*/ 265471 h 6700069"/>
              <a:gd name="connsiteX81" fmla="*/ 3394843 w 4673036"/>
              <a:gd name="connsiteY81" fmla="*/ 0 h 670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4673036" h="6700069">
                <a:moveTo>
                  <a:pt x="675300" y="2007625"/>
                </a:moveTo>
                <a:cubicBezTo>
                  <a:pt x="797988" y="2007625"/>
                  <a:pt x="897447" y="2107085"/>
                  <a:pt x="897447" y="2229772"/>
                </a:cubicBezTo>
                <a:cubicBezTo>
                  <a:pt x="897447" y="2352460"/>
                  <a:pt x="797988" y="2451919"/>
                  <a:pt x="675300" y="2451919"/>
                </a:cubicBezTo>
                <a:cubicBezTo>
                  <a:pt x="552612" y="2451919"/>
                  <a:pt x="453153" y="2352460"/>
                  <a:pt x="453153" y="2229772"/>
                </a:cubicBezTo>
                <a:cubicBezTo>
                  <a:pt x="453153" y="2107085"/>
                  <a:pt x="552612" y="2007625"/>
                  <a:pt x="675300" y="2007625"/>
                </a:cubicBezTo>
                <a:close/>
                <a:moveTo>
                  <a:pt x="2408850" y="1036075"/>
                </a:moveTo>
                <a:cubicBezTo>
                  <a:pt x="2531538" y="1036075"/>
                  <a:pt x="2630997" y="1135534"/>
                  <a:pt x="2630997" y="1258223"/>
                </a:cubicBezTo>
                <a:cubicBezTo>
                  <a:pt x="2630997" y="1380911"/>
                  <a:pt x="2531538" y="1480370"/>
                  <a:pt x="2408850" y="1480370"/>
                </a:cubicBezTo>
                <a:cubicBezTo>
                  <a:pt x="2286162" y="1480370"/>
                  <a:pt x="2186703" y="1380911"/>
                  <a:pt x="2186703" y="1258223"/>
                </a:cubicBezTo>
                <a:cubicBezTo>
                  <a:pt x="2186703" y="1135534"/>
                  <a:pt x="2286162" y="1036075"/>
                  <a:pt x="2408850" y="1036075"/>
                </a:cubicBezTo>
                <a:close/>
                <a:moveTo>
                  <a:pt x="4338740" y="707307"/>
                </a:moveTo>
                <a:cubicBezTo>
                  <a:pt x="4424266" y="707307"/>
                  <a:pt x="4505743" y="724640"/>
                  <a:pt x="4579851" y="755985"/>
                </a:cubicBezTo>
                <a:lnTo>
                  <a:pt x="4673036" y="806565"/>
                </a:lnTo>
                <a:lnTo>
                  <a:pt x="4673036" y="1386689"/>
                </a:lnTo>
                <a:lnTo>
                  <a:pt x="4673036" y="1387519"/>
                </a:lnTo>
                <a:lnTo>
                  <a:pt x="4673036" y="1846915"/>
                </a:lnTo>
                <a:lnTo>
                  <a:pt x="4671376" y="1847816"/>
                </a:lnTo>
                <a:lnTo>
                  <a:pt x="4670634" y="2053361"/>
                </a:lnTo>
                <a:lnTo>
                  <a:pt x="4673036" y="2053422"/>
                </a:lnTo>
                <a:lnTo>
                  <a:pt x="4673036" y="6700069"/>
                </a:lnTo>
                <a:lnTo>
                  <a:pt x="0" y="6700069"/>
                </a:lnTo>
                <a:lnTo>
                  <a:pt x="5512" y="6482045"/>
                </a:lnTo>
                <a:cubicBezTo>
                  <a:pt x="75853" y="5094379"/>
                  <a:pt x="752046" y="3866556"/>
                  <a:pt x="1774848" y="3057820"/>
                </a:cubicBezTo>
                <a:lnTo>
                  <a:pt x="1851339" y="3002911"/>
                </a:lnTo>
                <a:lnTo>
                  <a:pt x="1444380" y="2470852"/>
                </a:lnTo>
                <a:lnTo>
                  <a:pt x="1557544" y="2385561"/>
                </a:lnTo>
                <a:lnTo>
                  <a:pt x="1686256" y="2297688"/>
                </a:lnTo>
                <a:lnTo>
                  <a:pt x="1673908" y="2289363"/>
                </a:lnTo>
                <a:cubicBezTo>
                  <a:pt x="1625867" y="2241323"/>
                  <a:pt x="1596153" y="2174955"/>
                  <a:pt x="1596153" y="2101647"/>
                </a:cubicBezTo>
                <a:lnTo>
                  <a:pt x="1599880" y="2064672"/>
                </a:lnTo>
                <a:lnTo>
                  <a:pt x="1476938" y="2077065"/>
                </a:lnTo>
                <a:cubicBezTo>
                  <a:pt x="1263124" y="2077065"/>
                  <a:pt x="1074611" y="1968734"/>
                  <a:pt x="963295" y="1803964"/>
                </a:cubicBezTo>
                <a:lnTo>
                  <a:pt x="935594" y="1752929"/>
                </a:lnTo>
                <a:lnTo>
                  <a:pt x="890074" y="1757517"/>
                </a:lnTo>
                <a:cubicBezTo>
                  <a:pt x="743458" y="1757517"/>
                  <a:pt x="624603" y="1638663"/>
                  <a:pt x="624603" y="1492046"/>
                </a:cubicBezTo>
                <a:cubicBezTo>
                  <a:pt x="624603" y="1345430"/>
                  <a:pt x="743458" y="1226575"/>
                  <a:pt x="890074" y="1226575"/>
                </a:cubicBezTo>
                <a:lnTo>
                  <a:pt x="902668" y="1227845"/>
                </a:lnTo>
                <a:lnTo>
                  <a:pt x="906183" y="1216522"/>
                </a:lnTo>
                <a:cubicBezTo>
                  <a:pt x="1000218" y="994198"/>
                  <a:pt x="1220361" y="838200"/>
                  <a:pt x="1476938" y="838200"/>
                </a:cubicBezTo>
                <a:cubicBezTo>
                  <a:pt x="1819041" y="838200"/>
                  <a:pt x="2096371" y="1115530"/>
                  <a:pt x="2096371" y="1457633"/>
                </a:cubicBezTo>
                <a:cubicBezTo>
                  <a:pt x="2096371" y="1585922"/>
                  <a:pt x="2057372" y="1705102"/>
                  <a:pt x="1990581" y="1803964"/>
                </a:cubicBezTo>
                <a:lnTo>
                  <a:pt x="1950495" y="1852549"/>
                </a:lnTo>
                <a:lnTo>
                  <a:pt x="1964958" y="1857038"/>
                </a:lnTo>
                <a:cubicBezTo>
                  <a:pt x="2028479" y="1883905"/>
                  <a:pt x="2079366" y="1934792"/>
                  <a:pt x="2106233" y="1998314"/>
                </a:cubicBezTo>
                <a:lnTo>
                  <a:pt x="2117745" y="2035398"/>
                </a:lnTo>
                <a:lnTo>
                  <a:pt x="2204575" y="1987497"/>
                </a:lnTo>
                <a:cubicBezTo>
                  <a:pt x="2298577" y="1938528"/>
                  <a:pt x="2394218" y="1892274"/>
                  <a:pt x="2491395" y="1848839"/>
                </a:cubicBezTo>
                <a:lnTo>
                  <a:pt x="2756970" y="1739624"/>
                </a:lnTo>
                <a:lnTo>
                  <a:pt x="2728019" y="1720104"/>
                </a:lnTo>
                <a:cubicBezTo>
                  <a:pt x="2687818" y="1679903"/>
                  <a:pt x="2662953" y="1624366"/>
                  <a:pt x="2662953" y="1563022"/>
                </a:cubicBezTo>
                <a:cubicBezTo>
                  <a:pt x="2662953" y="1440334"/>
                  <a:pt x="2762412" y="1340875"/>
                  <a:pt x="2885100" y="1340875"/>
                </a:cubicBezTo>
                <a:cubicBezTo>
                  <a:pt x="3007788" y="1340875"/>
                  <a:pt x="3107247" y="1440334"/>
                  <a:pt x="3107247" y="1563022"/>
                </a:cubicBezTo>
                <a:cubicBezTo>
                  <a:pt x="3107247" y="1578358"/>
                  <a:pt x="3105693" y="1593331"/>
                  <a:pt x="3102734" y="1607792"/>
                </a:cubicBezTo>
                <a:lnTo>
                  <a:pt x="3098605" y="1621093"/>
                </a:lnTo>
                <a:lnTo>
                  <a:pt x="3404657" y="1536857"/>
                </a:lnTo>
                <a:lnTo>
                  <a:pt x="3737575" y="1469887"/>
                </a:lnTo>
                <a:lnTo>
                  <a:pt x="3731892" y="1451577"/>
                </a:lnTo>
                <a:cubicBezTo>
                  <a:pt x="3723640" y="1411254"/>
                  <a:pt x="3719307" y="1369503"/>
                  <a:pt x="3719307" y="1326740"/>
                </a:cubicBezTo>
                <a:cubicBezTo>
                  <a:pt x="3719307" y="984637"/>
                  <a:pt x="3996637" y="707307"/>
                  <a:pt x="4338740" y="707307"/>
                </a:cubicBezTo>
                <a:close/>
                <a:moveTo>
                  <a:pt x="2395024" y="369326"/>
                </a:moveTo>
                <a:cubicBezTo>
                  <a:pt x="2541640" y="369326"/>
                  <a:pt x="2660495" y="488181"/>
                  <a:pt x="2660495" y="634796"/>
                </a:cubicBezTo>
                <a:cubicBezTo>
                  <a:pt x="2660495" y="781412"/>
                  <a:pt x="2541640" y="900268"/>
                  <a:pt x="2395024" y="900268"/>
                </a:cubicBezTo>
                <a:cubicBezTo>
                  <a:pt x="2248408" y="900268"/>
                  <a:pt x="2129553" y="781412"/>
                  <a:pt x="2129553" y="634796"/>
                </a:cubicBezTo>
                <a:cubicBezTo>
                  <a:pt x="2129553" y="488181"/>
                  <a:pt x="2248408" y="369326"/>
                  <a:pt x="2395024" y="369326"/>
                </a:cubicBezTo>
                <a:close/>
                <a:moveTo>
                  <a:pt x="4156353" y="121675"/>
                </a:moveTo>
                <a:cubicBezTo>
                  <a:pt x="4265705" y="121675"/>
                  <a:pt x="4354353" y="210323"/>
                  <a:pt x="4354353" y="319675"/>
                </a:cubicBezTo>
                <a:cubicBezTo>
                  <a:pt x="4354353" y="429027"/>
                  <a:pt x="4265705" y="517675"/>
                  <a:pt x="4156353" y="517675"/>
                </a:cubicBezTo>
                <a:cubicBezTo>
                  <a:pt x="4047001" y="517675"/>
                  <a:pt x="3958353" y="429027"/>
                  <a:pt x="3958353" y="319675"/>
                </a:cubicBezTo>
                <a:cubicBezTo>
                  <a:pt x="3958353" y="210323"/>
                  <a:pt x="4047001" y="121675"/>
                  <a:pt x="4156353" y="121675"/>
                </a:cubicBezTo>
                <a:close/>
                <a:moveTo>
                  <a:pt x="3394843" y="0"/>
                </a:moveTo>
                <a:cubicBezTo>
                  <a:pt x="3541459" y="0"/>
                  <a:pt x="3660314" y="118855"/>
                  <a:pt x="3660314" y="265471"/>
                </a:cubicBezTo>
                <a:cubicBezTo>
                  <a:pt x="3660314" y="375433"/>
                  <a:pt x="3593458" y="469779"/>
                  <a:pt x="3498176" y="510080"/>
                </a:cubicBezTo>
                <a:lnTo>
                  <a:pt x="3483828" y="514534"/>
                </a:lnTo>
                <a:lnTo>
                  <a:pt x="3492211" y="521450"/>
                </a:lnTo>
                <a:cubicBezTo>
                  <a:pt x="3564939" y="594178"/>
                  <a:pt x="3609923" y="694652"/>
                  <a:pt x="3609923" y="805632"/>
                </a:cubicBezTo>
                <a:cubicBezTo>
                  <a:pt x="3609923" y="1027592"/>
                  <a:pt x="3429989" y="1207526"/>
                  <a:pt x="3208029" y="1207526"/>
                </a:cubicBezTo>
                <a:cubicBezTo>
                  <a:pt x="2986069" y="1207526"/>
                  <a:pt x="2806135" y="1027592"/>
                  <a:pt x="2806135" y="805632"/>
                </a:cubicBezTo>
                <a:cubicBezTo>
                  <a:pt x="2806135" y="611417"/>
                  <a:pt x="2943897" y="449378"/>
                  <a:pt x="3127033" y="411903"/>
                </a:cubicBezTo>
                <a:lnTo>
                  <a:pt x="3171210" y="407450"/>
                </a:lnTo>
                <a:lnTo>
                  <a:pt x="3150234" y="368804"/>
                </a:lnTo>
                <a:cubicBezTo>
                  <a:pt x="3136800" y="337044"/>
                  <a:pt x="3129372" y="302125"/>
                  <a:pt x="3129372" y="265471"/>
                </a:cubicBezTo>
                <a:cubicBezTo>
                  <a:pt x="3129372" y="118855"/>
                  <a:pt x="3248227" y="0"/>
                  <a:pt x="339484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7294C30-6A94-407C-A740-38BF212592A8}"/>
              </a:ext>
            </a:extLst>
          </p:cNvPr>
          <p:cNvCxnSpPr>
            <a:cxnSpLocks/>
          </p:cNvCxnSpPr>
          <p:nvPr userDrawn="1"/>
        </p:nvCxnSpPr>
        <p:spPr>
          <a:xfrm>
            <a:off x="6584950" y="1838325"/>
            <a:ext cx="0" cy="2977851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839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 synthè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2535A661-77C7-450E-A96A-E993C122065A}"/>
              </a:ext>
            </a:extLst>
          </p:cNvPr>
          <p:cNvSpPr>
            <a:spLocks noChangeAspect="1"/>
          </p:cNvSpPr>
          <p:nvPr userDrawn="1"/>
        </p:nvSpPr>
        <p:spPr>
          <a:xfrm>
            <a:off x="6987603" y="1682862"/>
            <a:ext cx="5204398" cy="5175138"/>
          </a:xfrm>
          <a:custGeom>
            <a:avLst/>
            <a:gdLst>
              <a:gd name="connsiteX0" fmla="*/ 4668443 w 4673037"/>
              <a:gd name="connsiteY0" fmla="*/ 0 h 4646765"/>
              <a:gd name="connsiteX1" fmla="*/ 4673037 w 4673037"/>
              <a:gd name="connsiteY1" fmla="*/ 116 h 4646765"/>
              <a:gd name="connsiteX2" fmla="*/ 4673037 w 4673037"/>
              <a:gd name="connsiteY2" fmla="*/ 4646765 h 4646765"/>
              <a:gd name="connsiteX3" fmla="*/ 0 w 4673037"/>
              <a:gd name="connsiteY3" fmla="*/ 4646765 h 4646765"/>
              <a:gd name="connsiteX4" fmla="*/ 5512 w 4673037"/>
              <a:gd name="connsiteY4" fmla="*/ 4428740 h 4646765"/>
              <a:gd name="connsiteX5" fmla="*/ 4668443 w 4673037"/>
              <a:gd name="connsiteY5" fmla="*/ 0 h 464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3037" h="4646765">
                <a:moveTo>
                  <a:pt x="4668443" y="0"/>
                </a:moveTo>
                <a:lnTo>
                  <a:pt x="4673037" y="116"/>
                </a:lnTo>
                <a:lnTo>
                  <a:pt x="4673037" y="4646765"/>
                </a:lnTo>
                <a:lnTo>
                  <a:pt x="0" y="4646765"/>
                </a:lnTo>
                <a:lnTo>
                  <a:pt x="5512" y="4428740"/>
                </a:lnTo>
                <a:cubicBezTo>
                  <a:pt x="130563" y="1961777"/>
                  <a:pt x="2170404" y="0"/>
                  <a:pt x="4668443" y="0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4B5F201-98E0-41F4-8857-960C94967179}"/>
              </a:ext>
            </a:extLst>
          </p:cNvPr>
          <p:cNvSpPr txBox="1"/>
          <p:nvPr userDrawn="1"/>
        </p:nvSpPr>
        <p:spPr>
          <a:xfrm>
            <a:off x="1823766" y="2488088"/>
            <a:ext cx="4965221" cy="69266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>
                <a:latin typeface="Myriad Pro" panose="020B0503030403020204" pitchFamily="34" charset="0"/>
              </a:rPr>
              <a:t>La synthèse</a:t>
            </a:r>
          </a:p>
        </p:txBody>
      </p:sp>
    </p:spTree>
    <p:extLst>
      <p:ext uri="{BB962C8B-B14F-4D97-AF65-F5344CB8AC3E}">
        <p14:creationId xmlns:p14="http://schemas.microsoft.com/office/powerpoint/2010/main" val="2737351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 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2535A661-77C7-450E-A96A-E993C122065A}"/>
              </a:ext>
            </a:extLst>
          </p:cNvPr>
          <p:cNvSpPr>
            <a:spLocks noChangeAspect="1"/>
          </p:cNvSpPr>
          <p:nvPr userDrawn="1"/>
        </p:nvSpPr>
        <p:spPr>
          <a:xfrm>
            <a:off x="6987603" y="1682862"/>
            <a:ext cx="5204398" cy="5175138"/>
          </a:xfrm>
          <a:custGeom>
            <a:avLst/>
            <a:gdLst>
              <a:gd name="connsiteX0" fmla="*/ 4668443 w 4673037"/>
              <a:gd name="connsiteY0" fmla="*/ 0 h 4646765"/>
              <a:gd name="connsiteX1" fmla="*/ 4673037 w 4673037"/>
              <a:gd name="connsiteY1" fmla="*/ 116 h 4646765"/>
              <a:gd name="connsiteX2" fmla="*/ 4673037 w 4673037"/>
              <a:gd name="connsiteY2" fmla="*/ 4646765 h 4646765"/>
              <a:gd name="connsiteX3" fmla="*/ 0 w 4673037"/>
              <a:gd name="connsiteY3" fmla="*/ 4646765 h 4646765"/>
              <a:gd name="connsiteX4" fmla="*/ 5512 w 4673037"/>
              <a:gd name="connsiteY4" fmla="*/ 4428740 h 4646765"/>
              <a:gd name="connsiteX5" fmla="*/ 4668443 w 4673037"/>
              <a:gd name="connsiteY5" fmla="*/ 0 h 464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3037" h="4646765">
                <a:moveTo>
                  <a:pt x="4668443" y="0"/>
                </a:moveTo>
                <a:lnTo>
                  <a:pt x="4673037" y="116"/>
                </a:lnTo>
                <a:lnTo>
                  <a:pt x="4673037" y="4646765"/>
                </a:lnTo>
                <a:lnTo>
                  <a:pt x="0" y="4646765"/>
                </a:lnTo>
                <a:lnTo>
                  <a:pt x="5512" y="4428740"/>
                </a:lnTo>
                <a:cubicBezTo>
                  <a:pt x="130563" y="1961777"/>
                  <a:pt x="2170404" y="0"/>
                  <a:pt x="4668443" y="0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4B5F201-98E0-41F4-8857-960C94967179}"/>
              </a:ext>
            </a:extLst>
          </p:cNvPr>
          <p:cNvSpPr txBox="1"/>
          <p:nvPr userDrawn="1"/>
        </p:nvSpPr>
        <p:spPr>
          <a:xfrm>
            <a:off x="1823766" y="2488088"/>
            <a:ext cx="4965221" cy="69266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 algn="l"/>
            <a:r>
              <a:rPr lang="fr-FR" sz="4000" b="1" dirty="0">
                <a:latin typeface="Myriad Pro" panose="020B0503030403020204" pitchFamily="34" charset="0"/>
              </a:rPr>
              <a:t>Les annexes</a:t>
            </a:r>
          </a:p>
        </p:txBody>
      </p:sp>
    </p:spTree>
    <p:extLst>
      <p:ext uri="{BB962C8B-B14F-4D97-AF65-F5344CB8AC3E}">
        <p14:creationId xmlns:p14="http://schemas.microsoft.com/office/powerpoint/2010/main" val="3938130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 livr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2535A661-77C7-450E-A96A-E993C122065A}"/>
              </a:ext>
            </a:extLst>
          </p:cNvPr>
          <p:cNvSpPr>
            <a:spLocks noChangeAspect="1"/>
          </p:cNvSpPr>
          <p:nvPr userDrawn="1"/>
        </p:nvSpPr>
        <p:spPr>
          <a:xfrm>
            <a:off x="6987603" y="1682862"/>
            <a:ext cx="5204398" cy="5175138"/>
          </a:xfrm>
          <a:custGeom>
            <a:avLst/>
            <a:gdLst>
              <a:gd name="connsiteX0" fmla="*/ 4668443 w 4673037"/>
              <a:gd name="connsiteY0" fmla="*/ 0 h 4646765"/>
              <a:gd name="connsiteX1" fmla="*/ 4673037 w 4673037"/>
              <a:gd name="connsiteY1" fmla="*/ 116 h 4646765"/>
              <a:gd name="connsiteX2" fmla="*/ 4673037 w 4673037"/>
              <a:gd name="connsiteY2" fmla="*/ 4646765 h 4646765"/>
              <a:gd name="connsiteX3" fmla="*/ 0 w 4673037"/>
              <a:gd name="connsiteY3" fmla="*/ 4646765 h 4646765"/>
              <a:gd name="connsiteX4" fmla="*/ 5512 w 4673037"/>
              <a:gd name="connsiteY4" fmla="*/ 4428740 h 4646765"/>
              <a:gd name="connsiteX5" fmla="*/ 4668443 w 4673037"/>
              <a:gd name="connsiteY5" fmla="*/ 0 h 464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3037" h="4646765">
                <a:moveTo>
                  <a:pt x="4668443" y="0"/>
                </a:moveTo>
                <a:lnTo>
                  <a:pt x="4673037" y="116"/>
                </a:lnTo>
                <a:lnTo>
                  <a:pt x="4673037" y="4646765"/>
                </a:lnTo>
                <a:lnTo>
                  <a:pt x="0" y="4646765"/>
                </a:lnTo>
                <a:lnTo>
                  <a:pt x="5512" y="4428740"/>
                </a:lnTo>
                <a:cubicBezTo>
                  <a:pt x="130563" y="1961777"/>
                  <a:pt x="2170404" y="0"/>
                  <a:pt x="4668443" y="0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4B5F201-98E0-41F4-8857-960C94967179}"/>
              </a:ext>
            </a:extLst>
          </p:cNvPr>
          <p:cNvSpPr txBox="1"/>
          <p:nvPr userDrawn="1"/>
        </p:nvSpPr>
        <p:spPr>
          <a:xfrm>
            <a:off x="1823766" y="2488088"/>
            <a:ext cx="4965221" cy="69266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 algn="l"/>
            <a:r>
              <a:rPr lang="fr-FR" sz="4000" b="1" dirty="0">
                <a:latin typeface="Myriad Pro" panose="020B0503030403020204" pitchFamily="34" charset="0"/>
              </a:rPr>
              <a:t>Les livrables</a:t>
            </a:r>
          </a:p>
        </p:txBody>
      </p:sp>
    </p:spTree>
    <p:extLst>
      <p:ext uri="{BB962C8B-B14F-4D97-AF65-F5344CB8AC3E}">
        <p14:creationId xmlns:p14="http://schemas.microsoft.com/office/powerpoint/2010/main" val="3057091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rquoi OW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BEC992D-6062-4602-ADA6-280587AC0FBA}"/>
              </a:ext>
            </a:extLst>
          </p:cNvPr>
          <p:cNvSpPr txBox="1"/>
          <p:nvPr userDrawn="1"/>
        </p:nvSpPr>
        <p:spPr>
          <a:xfrm>
            <a:off x="1823766" y="2186163"/>
            <a:ext cx="4965221" cy="69266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 algn="l"/>
            <a:r>
              <a:rPr lang="fr-FR" sz="4000" b="1" dirty="0">
                <a:latin typeface="Myriad Pro" panose="020B0503030403020204" pitchFamily="34" charset="0"/>
              </a:rPr>
              <a:t>Pourquoi</a:t>
            </a:r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1434B827-8573-4D77-A862-74057D136B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99" y="2811103"/>
            <a:ext cx="3271849" cy="6480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065B421-CF84-4C56-8E86-E6B797BBF285}"/>
              </a:ext>
            </a:extLst>
          </p:cNvPr>
          <p:cNvSpPr txBox="1"/>
          <p:nvPr userDrawn="1"/>
        </p:nvSpPr>
        <p:spPr>
          <a:xfrm>
            <a:off x="5222575" y="2764132"/>
            <a:ext cx="677894" cy="69266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 algn="l"/>
            <a:r>
              <a:rPr lang="fr-FR" sz="4000" b="1" dirty="0">
                <a:latin typeface="Myriad Pro" panose="020B0503030403020204" pitchFamily="34" charset="0"/>
              </a:rPr>
              <a:t>?</a:t>
            </a: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ACB89D2C-C146-48E5-BA3F-26601B805682}"/>
              </a:ext>
            </a:extLst>
          </p:cNvPr>
          <p:cNvSpPr/>
          <p:nvPr userDrawn="1"/>
        </p:nvSpPr>
        <p:spPr>
          <a:xfrm>
            <a:off x="7065818" y="1760636"/>
            <a:ext cx="5126181" cy="5097363"/>
          </a:xfrm>
          <a:custGeom>
            <a:avLst/>
            <a:gdLst>
              <a:gd name="connsiteX0" fmla="*/ 1921553 w 1923443"/>
              <a:gd name="connsiteY0" fmla="*/ 0 h 1912630"/>
              <a:gd name="connsiteX1" fmla="*/ 1923442 w 1923443"/>
              <a:gd name="connsiteY1" fmla="*/ 48 h 1912630"/>
              <a:gd name="connsiteX2" fmla="*/ 1923442 w 1923443"/>
              <a:gd name="connsiteY2" fmla="*/ 1907175 h 1912630"/>
              <a:gd name="connsiteX3" fmla="*/ 1923443 w 1923443"/>
              <a:gd name="connsiteY3" fmla="*/ 1907176 h 1912630"/>
              <a:gd name="connsiteX4" fmla="*/ 1923443 w 1923443"/>
              <a:gd name="connsiteY4" fmla="*/ 1912630 h 1912630"/>
              <a:gd name="connsiteX5" fmla="*/ 0 w 1923443"/>
              <a:gd name="connsiteY5" fmla="*/ 1912630 h 1912630"/>
              <a:gd name="connsiteX6" fmla="*/ 2269 w 1923443"/>
              <a:gd name="connsiteY6" fmla="*/ 1822891 h 1912630"/>
              <a:gd name="connsiteX7" fmla="*/ 179280 w 1923443"/>
              <a:gd name="connsiteY7" fmla="*/ 1109687 h 1912630"/>
              <a:gd name="connsiteX8" fmla="*/ 253221 w 1923443"/>
              <a:gd name="connsiteY8" fmla="*/ 969001 h 1912630"/>
              <a:gd name="connsiteX9" fmla="*/ 253221 w 1923443"/>
              <a:gd name="connsiteY9" fmla="*/ 969001 h 1912630"/>
              <a:gd name="connsiteX10" fmla="*/ 263126 w 1923443"/>
              <a:gd name="connsiteY10" fmla="*/ 950156 h 1912630"/>
              <a:gd name="connsiteX11" fmla="*/ 1921553 w 1923443"/>
              <a:gd name="connsiteY11" fmla="*/ 0 h 191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3443" h="1912630">
                <a:moveTo>
                  <a:pt x="1921553" y="0"/>
                </a:moveTo>
                <a:lnTo>
                  <a:pt x="1923442" y="48"/>
                </a:lnTo>
                <a:lnTo>
                  <a:pt x="1923442" y="1907175"/>
                </a:lnTo>
                <a:lnTo>
                  <a:pt x="1923443" y="1907176"/>
                </a:lnTo>
                <a:lnTo>
                  <a:pt x="1923443" y="1912630"/>
                </a:lnTo>
                <a:lnTo>
                  <a:pt x="0" y="1912630"/>
                </a:lnTo>
                <a:lnTo>
                  <a:pt x="2269" y="1822891"/>
                </a:lnTo>
                <a:cubicBezTo>
                  <a:pt x="15137" y="1569037"/>
                  <a:pt x="77263" y="1328180"/>
                  <a:pt x="179280" y="1109687"/>
                </a:cubicBezTo>
                <a:lnTo>
                  <a:pt x="253221" y="969001"/>
                </a:lnTo>
                <a:lnTo>
                  <a:pt x="253221" y="969001"/>
                </a:lnTo>
                <a:lnTo>
                  <a:pt x="263126" y="950156"/>
                </a:lnTo>
                <a:cubicBezTo>
                  <a:pt x="596913" y="381659"/>
                  <a:pt x="1214662" y="0"/>
                  <a:pt x="1921553" y="0"/>
                </a:cubicBez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270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ning&amp;Bud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2535A661-77C7-450E-A96A-E993C122065A}"/>
              </a:ext>
            </a:extLst>
          </p:cNvPr>
          <p:cNvSpPr>
            <a:spLocks noChangeAspect="1"/>
          </p:cNvSpPr>
          <p:nvPr userDrawn="1"/>
        </p:nvSpPr>
        <p:spPr>
          <a:xfrm>
            <a:off x="6987603" y="1682862"/>
            <a:ext cx="5204398" cy="5175138"/>
          </a:xfrm>
          <a:custGeom>
            <a:avLst/>
            <a:gdLst>
              <a:gd name="connsiteX0" fmla="*/ 4668443 w 4673037"/>
              <a:gd name="connsiteY0" fmla="*/ 0 h 4646765"/>
              <a:gd name="connsiteX1" fmla="*/ 4673037 w 4673037"/>
              <a:gd name="connsiteY1" fmla="*/ 116 h 4646765"/>
              <a:gd name="connsiteX2" fmla="*/ 4673037 w 4673037"/>
              <a:gd name="connsiteY2" fmla="*/ 4646765 h 4646765"/>
              <a:gd name="connsiteX3" fmla="*/ 0 w 4673037"/>
              <a:gd name="connsiteY3" fmla="*/ 4646765 h 4646765"/>
              <a:gd name="connsiteX4" fmla="*/ 5512 w 4673037"/>
              <a:gd name="connsiteY4" fmla="*/ 4428740 h 4646765"/>
              <a:gd name="connsiteX5" fmla="*/ 4668443 w 4673037"/>
              <a:gd name="connsiteY5" fmla="*/ 0 h 464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3037" h="4646765">
                <a:moveTo>
                  <a:pt x="4668443" y="0"/>
                </a:moveTo>
                <a:lnTo>
                  <a:pt x="4673037" y="116"/>
                </a:lnTo>
                <a:lnTo>
                  <a:pt x="4673037" y="4646765"/>
                </a:lnTo>
                <a:lnTo>
                  <a:pt x="0" y="4646765"/>
                </a:lnTo>
                <a:lnTo>
                  <a:pt x="5512" y="4428740"/>
                </a:lnTo>
                <a:cubicBezTo>
                  <a:pt x="130563" y="1961777"/>
                  <a:pt x="2170404" y="0"/>
                  <a:pt x="4668443" y="0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 l="-20610" r="-93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4B5F201-98E0-41F4-8857-960C94967179}"/>
              </a:ext>
            </a:extLst>
          </p:cNvPr>
          <p:cNvSpPr txBox="1"/>
          <p:nvPr userDrawn="1"/>
        </p:nvSpPr>
        <p:spPr>
          <a:xfrm>
            <a:off x="1823766" y="2488088"/>
            <a:ext cx="4965221" cy="69266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 algn="l"/>
            <a:r>
              <a:rPr lang="fr-FR" sz="4000" b="1" dirty="0">
                <a:latin typeface="Myriad Pro" panose="020B0503030403020204" pitchFamily="34" charset="0"/>
              </a:rPr>
              <a:t>Le planning </a:t>
            </a:r>
            <a:br>
              <a:rPr lang="fr-FR" sz="4000" b="1" dirty="0">
                <a:latin typeface="Myriad Pro" panose="020B0503030403020204" pitchFamily="34" charset="0"/>
              </a:rPr>
            </a:br>
            <a:r>
              <a:rPr lang="fr-FR" sz="4000" b="1" dirty="0">
                <a:latin typeface="Myriad Pro" panose="020B0503030403020204" pitchFamily="34" charset="0"/>
              </a:rPr>
              <a:t>&amp; le budget</a:t>
            </a:r>
          </a:p>
        </p:txBody>
      </p:sp>
    </p:spTree>
    <p:extLst>
      <p:ext uri="{BB962C8B-B14F-4D97-AF65-F5344CB8AC3E}">
        <p14:creationId xmlns:p14="http://schemas.microsoft.com/office/powerpoint/2010/main" val="320273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sans photo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6E4F8F8D-9C52-4B22-A847-7281635B57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71663" y="2225526"/>
            <a:ext cx="4416425" cy="115602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lang="fr-FR" sz="4000" b="1" kern="1200" dirty="0" smtClean="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</a:t>
            </a:r>
          </a:p>
        </p:txBody>
      </p:sp>
    </p:spTree>
    <p:extLst>
      <p:ext uri="{BB962C8B-B14F-4D97-AF65-F5344CB8AC3E}">
        <p14:creationId xmlns:p14="http://schemas.microsoft.com/office/powerpoint/2010/main" val="868726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45402F59-96EF-4A60-9E6F-5EC71B52C4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58975" y="568954"/>
            <a:ext cx="8832670" cy="8366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latin typeface="Myriad Pro" panose="020B0503030403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CFE96D8E-0521-43B8-AFC5-8AB1F6B6C0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58975" y="1871543"/>
            <a:ext cx="6003206" cy="107168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000" b="0">
                <a:latin typeface="Myriad Pro" panose="020B0503030403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9DCF8989-EF9E-4580-92D0-24837D3FA4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58975" y="3056208"/>
            <a:ext cx="5337175" cy="301067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 3" panose="05040102010807070707" pitchFamily="18" charset="2"/>
              <a:buChar char="}"/>
              <a:defRPr sz="1600">
                <a:latin typeface="Myriad Pro" panose="020B0503030403020204" pitchFamily="34" charset="0"/>
              </a:defRPr>
            </a:lvl1pPr>
            <a:lvl2pPr marL="685800" indent="-228600">
              <a:buClr>
                <a:schemeClr val="accent3"/>
              </a:buClr>
              <a:buFont typeface="Wingdings 3" panose="05040102010807070707" pitchFamily="18" charset="2"/>
              <a:buChar char="}"/>
              <a:defRPr sz="1600">
                <a:latin typeface="Myriad Pro" panose="020B050303040302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 2" panose="05020102010507070707" pitchFamily="18" charset="2"/>
              <a:buChar char="Ù"/>
              <a:defRPr sz="1600">
                <a:latin typeface="Myriad Pro" panose="020B0503030403020204" pitchFamily="34" charset="0"/>
              </a:defRPr>
            </a:lvl3pPr>
            <a:lvl4pPr marL="1600200" indent="-228600">
              <a:buClr>
                <a:schemeClr val="accent2"/>
              </a:buClr>
              <a:buFont typeface="Wingdings 3" panose="05040102010807070707" pitchFamily="18" charset="2"/>
              <a:buChar char="}"/>
              <a:defRPr sz="1600">
                <a:latin typeface="Myriad Pro" panose="020B0503030403020204" pitchFamily="34" charset="0"/>
              </a:defRPr>
            </a:lvl4pPr>
            <a:lvl5pPr marL="2057400" indent="-228600">
              <a:buClr>
                <a:schemeClr val="accent3"/>
              </a:buClr>
              <a:buFont typeface="Wingdings 3" panose="05040102010807070707" pitchFamily="18" charset="2"/>
              <a:buChar char="}"/>
              <a:defRPr sz="1600">
                <a:latin typeface="Myriad Pro" panose="020B0503030403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Espace réservé pour une image  29" descr="&#10;&#10;&#10;&#10;Cliquer sur l'icone pour ajouter une image&#10;">
            <a:extLst>
              <a:ext uri="{FF2B5EF4-FFF2-40B4-BE49-F238E27FC236}">
                <a16:creationId xmlns:a16="http://schemas.microsoft.com/office/drawing/2014/main" id="{6D54F6B2-BE21-4844-B7C4-4F04DE6C79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5480" y="2943611"/>
            <a:ext cx="3936520" cy="3914389"/>
          </a:xfrm>
          <a:custGeom>
            <a:avLst/>
            <a:gdLst>
              <a:gd name="connsiteX0" fmla="*/ 4668443 w 4673036"/>
              <a:gd name="connsiteY0" fmla="*/ 0 h 4646764"/>
              <a:gd name="connsiteX1" fmla="*/ 4673036 w 4673036"/>
              <a:gd name="connsiteY1" fmla="*/ 116 h 4646764"/>
              <a:gd name="connsiteX2" fmla="*/ 4673036 w 4673036"/>
              <a:gd name="connsiteY2" fmla="*/ 4646764 h 4646764"/>
              <a:gd name="connsiteX3" fmla="*/ 0 w 4673036"/>
              <a:gd name="connsiteY3" fmla="*/ 4646764 h 4646764"/>
              <a:gd name="connsiteX4" fmla="*/ 5512 w 4673036"/>
              <a:gd name="connsiteY4" fmla="*/ 4428740 h 4646764"/>
              <a:gd name="connsiteX5" fmla="*/ 4668443 w 4673036"/>
              <a:gd name="connsiteY5" fmla="*/ 0 h 464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3036" h="4646764">
                <a:moveTo>
                  <a:pt x="4668443" y="0"/>
                </a:moveTo>
                <a:lnTo>
                  <a:pt x="4673036" y="116"/>
                </a:lnTo>
                <a:lnTo>
                  <a:pt x="4673036" y="4646764"/>
                </a:lnTo>
                <a:lnTo>
                  <a:pt x="0" y="4646764"/>
                </a:lnTo>
                <a:lnTo>
                  <a:pt x="5512" y="4428740"/>
                </a:lnTo>
                <a:cubicBezTo>
                  <a:pt x="130563" y="1961777"/>
                  <a:pt x="2170404" y="0"/>
                  <a:pt x="466844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None/>
              <a:defRPr sz="11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314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9F879A5-0C0B-4A4A-81EE-338A8DF63DA5}"/>
              </a:ext>
            </a:extLst>
          </p:cNvPr>
          <p:cNvSpPr txBox="1"/>
          <p:nvPr userDrawn="1"/>
        </p:nvSpPr>
        <p:spPr>
          <a:xfrm>
            <a:off x="2501660" y="2237919"/>
            <a:ext cx="6276356" cy="90209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 algn="l"/>
            <a:r>
              <a:rPr lang="fr-FR" sz="7200" b="1" dirty="0">
                <a:latin typeface="Myriad Pro" panose="020B0503030403020204" pitchFamily="34" charset="0"/>
              </a:rPr>
              <a:t>01</a:t>
            </a:r>
            <a:endParaRPr lang="fr-FR" sz="5500" b="1" dirty="0">
              <a:latin typeface="Myriad Pro" panose="020B0503030403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5BF2421-A52B-4F8E-9D2D-81725F37B9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01659" y="3217863"/>
            <a:ext cx="6026521" cy="13462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>
                <a:latin typeface="Myriad Pro" panose="020B0503030403020204" pitchFamily="34" charset="0"/>
              </a:defRPr>
            </a:lvl1pPr>
          </a:lstStyle>
          <a:p>
            <a:pPr lvl="0"/>
            <a:r>
              <a:rPr lang="fr-FR" dirty="0"/>
              <a:t>Cliquez pour modifier les styles</a:t>
            </a:r>
          </a:p>
        </p:txBody>
      </p:sp>
      <p:sp>
        <p:nvSpPr>
          <p:cNvPr id="7" name="Espace réservé pour une image  29" descr="&#10;&#10;&#10;&#10;Cliquer sur l'icone pour ajouter une image&#10;">
            <a:extLst>
              <a:ext uri="{FF2B5EF4-FFF2-40B4-BE49-F238E27FC236}">
                <a16:creationId xmlns:a16="http://schemas.microsoft.com/office/drawing/2014/main" id="{DF1BC5DA-D98A-4C9C-AAF6-8C5A576219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68138" y="3353950"/>
            <a:ext cx="3523861" cy="3504050"/>
          </a:xfrm>
          <a:custGeom>
            <a:avLst/>
            <a:gdLst>
              <a:gd name="connsiteX0" fmla="*/ 4668443 w 4673036"/>
              <a:gd name="connsiteY0" fmla="*/ 0 h 4646764"/>
              <a:gd name="connsiteX1" fmla="*/ 4673036 w 4673036"/>
              <a:gd name="connsiteY1" fmla="*/ 116 h 4646764"/>
              <a:gd name="connsiteX2" fmla="*/ 4673036 w 4673036"/>
              <a:gd name="connsiteY2" fmla="*/ 4646764 h 4646764"/>
              <a:gd name="connsiteX3" fmla="*/ 0 w 4673036"/>
              <a:gd name="connsiteY3" fmla="*/ 4646764 h 4646764"/>
              <a:gd name="connsiteX4" fmla="*/ 5512 w 4673036"/>
              <a:gd name="connsiteY4" fmla="*/ 4428740 h 4646764"/>
              <a:gd name="connsiteX5" fmla="*/ 4668443 w 4673036"/>
              <a:gd name="connsiteY5" fmla="*/ 0 h 464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3036" h="4646764">
                <a:moveTo>
                  <a:pt x="4668443" y="0"/>
                </a:moveTo>
                <a:lnTo>
                  <a:pt x="4673036" y="116"/>
                </a:lnTo>
                <a:lnTo>
                  <a:pt x="4673036" y="4646764"/>
                </a:lnTo>
                <a:lnTo>
                  <a:pt x="0" y="4646764"/>
                </a:lnTo>
                <a:lnTo>
                  <a:pt x="5512" y="4428740"/>
                </a:lnTo>
                <a:cubicBezTo>
                  <a:pt x="130563" y="1961777"/>
                  <a:pt x="2170404" y="0"/>
                  <a:pt x="466844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None/>
              <a:defRPr sz="11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7895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9F879A5-0C0B-4A4A-81EE-338A8DF63DA5}"/>
              </a:ext>
            </a:extLst>
          </p:cNvPr>
          <p:cNvSpPr txBox="1"/>
          <p:nvPr userDrawn="1"/>
        </p:nvSpPr>
        <p:spPr>
          <a:xfrm>
            <a:off x="2501660" y="2237919"/>
            <a:ext cx="6276356" cy="90209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 algn="l"/>
            <a:r>
              <a:rPr lang="fr-FR" sz="7200" b="1" dirty="0">
                <a:latin typeface="Myriad Pro" panose="020B0503030403020204" pitchFamily="34" charset="0"/>
              </a:rPr>
              <a:t>02</a:t>
            </a:r>
            <a:endParaRPr lang="fr-FR" sz="5500" b="1" dirty="0">
              <a:latin typeface="Myriad Pro" panose="020B0503030403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5BF2421-A52B-4F8E-9D2D-81725F37B9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01659" y="3217863"/>
            <a:ext cx="6026521" cy="13462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>
                <a:latin typeface="Myriad Pro" panose="020B0503030403020204" pitchFamily="34" charset="0"/>
              </a:defRPr>
            </a:lvl1pPr>
          </a:lstStyle>
          <a:p>
            <a:pPr lvl="0"/>
            <a:r>
              <a:rPr lang="fr-FR" dirty="0"/>
              <a:t>Cliquez pour modifier les styles</a:t>
            </a:r>
          </a:p>
        </p:txBody>
      </p:sp>
      <p:sp>
        <p:nvSpPr>
          <p:cNvPr id="7" name="Espace réservé pour une image  29" descr="&#10;&#10;&#10;&#10;Cliquer sur l'icone pour ajouter une image&#10;">
            <a:extLst>
              <a:ext uri="{FF2B5EF4-FFF2-40B4-BE49-F238E27FC236}">
                <a16:creationId xmlns:a16="http://schemas.microsoft.com/office/drawing/2014/main" id="{DF1BC5DA-D98A-4C9C-AAF6-8C5A576219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68138" y="3353950"/>
            <a:ext cx="3523861" cy="3504050"/>
          </a:xfrm>
          <a:custGeom>
            <a:avLst/>
            <a:gdLst>
              <a:gd name="connsiteX0" fmla="*/ 4668443 w 4673036"/>
              <a:gd name="connsiteY0" fmla="*/ 0 h 4646764"/>
              <a:gd name="connsiteX1" fmla="*/ 4673036 w 4673036"/>
              <a:gd name="connsiteY1" fmla="*/ 116 h 4646764"/>
              <a:gd name="connsiteX2" fmla="*/ 4673036 w 4673036"/>
              <a:gd name="connsiteY2" fmla="*/ 4646764 h 4646764"/>
              <a:gd name="connsiteX3" fmla="*/ 0 w 4673036"/>
              <a:gd name="connsiteY3" fmla="*/ 4646764 h 4646764"/>
              <a:gd name="connsiteX4" fmla="*/ 5512 w 4673036"/>
              <a:gd name="connsiteY4" fmla="*/ 4428740 h 4646764"/>
              <a:gd name="connsiteX5" fmla="*/ 4668443 w 4673036"/>
              <a:gd name="connsiteY5" fmla="*/ 0 h 464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3036" h="4646764">
                <a:moveTo>
                  <a:pt x="4668443" y="0"/>
                </a:moveTo>
                <a:lnTo>
                  <a:pt x="4673036" y="116"/>
                </a:lnTo>
                <a:lnTo>
                  <a:pt x="4673036" y="4646764"/>
                </a:lnTo>
                <a:lnTo>
                  <a:pt x="0" y="4646764"/>
                </a:lnTo>
                <a:lnTo>
                  <a:pt x="5512" y="4428740"/>
                </a:lnTo>
                <a:cubicBezTo>
                  <a:pt x="130563" y="1961777"/>
                  <a:pt x="2170404" y="0"/>
                  <a:pt x="466844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None/>
              <a:defRPr sz="11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7138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9F879A5-0C0B-4A4A-81EE-338A8DF63DA5}"/>
              </a:ext>
            </a:extLst>
          </p:cNvPr>
          <p:cNvSpPr txBox="1"/>
          <p:nvPr userDrawn="1"/>
        </p:nvSpPr>
        <p:spPr>
          <a:xfrm>
            <a:off x="2501660" y="2237919"/>
            <a:ext cx="6276356" cy="90209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 algn="l"/>
            <a:r>
              <a:rPr lang="fr-FR" sz="7200" b="1" dirty="0">
                <a:latin typeface="Myriad Pro" panose="020B0503030403020204" pitchFamily="34" charset="0"/>
              </a:rPr>
              <a:t>03</a:t>
            </a:r>
            <a:endParaRPr lang="fr-FR" sz="5500" b="1" dirty="0">
              <a:latin typeface="Myriad Pro" panose="020B0503030403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5BF2421-A52B-4F8E-9D2D-81725F37B9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01659" y="3217863"/>
            <a:ext cx="6026521" cy="13462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>
                <a:latin typeface="Myriad Pro" panose="020B0503030403020204" pitchFamily="34" charset="0"/>
              </a:defRPr>
            </a:lvl1pPr>
          </a:lstStyle>
          <a:p>
            <a:pPr lvl="0"/>
            <a:r>
              <a:rPr lang="fr-FR" dirty="0"/>
              <a:t>Cliquez pour modifier les styles</a:t>
            </a:r>
          </a:p>
        </p:txBody>
      </p:sp>
      <p:sp>
        <p:nvSpPr>
          <p:cNvPr id="7" name="Espace réservé pour une image  29" descr="&#10;&#10;&#10;&#10;Cliquer sur l'icone pour ajouter une image&#10;">
            <a:extLst>
              <a:ext uri="{FF2B5EF4-FFF2-40B4-BE49-F238E27FC236}">
                <a16:creationId xmlns:a16="http://schemas.microsoft.com/office/drawing/2014/main" id="{DF1BC5DA-D98A-4C9C-AAF6-8C5A576219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68138" y="3353950"/>
            <a:ext cx="3523861" cy="3504050"/>
          </a:xfrm>
          <a:custGeom>
            <a:avLst/>
            <a:gdLst>
              <a:gd name="connsiteX0" fmla="*/ 4668443 w 4673036"/>
              <a:gd name="connsiteY0" fmla="*/ 0 h 4646764"/>
              <a:gd name="connsiteX1" fmla="*/ 4673036 w 4673036"/>
              <a:gd name="connsiteY1" fmla="*/ 116 h 4646764"/>
              <a:gd name="connsiteX2" fmla="*/ 4673036 w 4673036"/>
              <a:gd name="connsiteY2" fmla="*/ 4646764 h 4646764"/>
              <a:gd name="connsiteX3" fmla="*/ 0 w 4673036"/>
              <a:gd name="connsiteY3" fmla="*/ 4646764 h 4646764"/>
              <a:gd name="connsiteX4" fmla="*/ 5512 w 4673036"/>
              <a:gd name="connsiteY4" fmla="*/ 4428740 h 4646764"/>
              <a:gd name="connsiteX5" fmla="*/ 4668443 w 4673036"/>
              <a:gd name="connsiteY5" fmla="*/ 0 h 464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3036" h="4646764">
                <a:moveTo>
                  <a:pt x="4668443" y="0"/>
                </a:moveTo>
                <a:lnTo>
                  <a:pt x="4673036" y="116"/>
                </a:lnTo>
                <a:lnTo>
                  <a:pt x="4673036" y="4646764"/>
                </a:lnTo>
                <a:lnTo>
                  <a:pt x="0" y="4646764"/>
                </a:lnTo>
                <a:lnTo>
                  <a:pt x="5512" y="4428740"/>
                </a:lnTo>
                <a:cubicBezTo>
                  <a:pt x="130563" y="1961777"/>
                  <a:pt x="2170404" y="0"/>
                  <a:pt x="466844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None/>
              <a:defRPr sz="11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5086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8">
            <a:extLst>
              <a:ext uri="{FF2B5EF4-FFF2-40B4-BE49-F238E27FC236}">
                <a16:creationId xmlns:a16="http://schemas.microsoft.com/office/drawing/2014/main" id="{3763F3FE-EC53-4D65-9CD0-037C573E8B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720676"/>
            <a:ext cx="5435600" cy="1333500"/>
          </a:xfrm>
          <a:prstGeom prst="rect">
            <a:avLst/>
          </a:prstGeom>
        </p:spPr>
        <p:txBody>
          <a:bodyPr lIns="0" rIns="0" anchor="ctr" anchorCtr="0"/>
          <a:lstStyle>
            <a:lvl1pPr marL="0" indent="0" algn="r">
              <a:buNone/>
              <a:defRPr sz="3000" b="1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pour une image  20">
            <a:extLst>
              <a:ext uri="{FF2B5EF4-FFF2-40B4-BE49-F238E27FC236}">
                <a16:creationId xmlns:a16="http://schemas.microsoft.com/office/drawing/2014/main" id="{BDD46E76-5C4A-42C6-9952-658EA1F603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63374" y="1831676"/>
            <a:ext cx="1824726" cy="81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100"/>
            </a:lvl1pPr>
          </a:lstStyle>
          <a:p>
            <a:endParaRPr lang="fr-FR" dirty="0"/>
          </a:p>
        </p:txBody>
      </p:sp>
      <p:sp>
        <p:nvSpPr>
          <p:cNvPr id="7" name="Espace réservé du texte 18">
            <a:extLst>
              <a:ext uri="{FF2B5EF4-FFF2-40B4-BE49-F238E27FC236}">
                <a16:creationId xmlns:a16="http://schemas.microsoft.com/office/drawing/2014/main" id="{FB78C21E-4D50-467D-8793-0458072754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500" y="4333576"/>
            <a:ext cx="5435600" cy="482600"/>
          </a:xfrm>
          <a:prstGeom prst="rect">
            <a:avLst/>
          </a:prstGeom>
        </p:spPr>
        <p:txBody>
          <a:bodyPr lIns="0" rIns="0" anchor="ctr" anchorCtr="0"/>
          <a:lstStyle>
            <a:lvl1pPr marL="0" indent="0" algn="r">
              <a:buNone/>
              <a:defRPr sz="1600" b="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Date | Nature du doc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7294C30-6A94-407C-A740-38BF212592A8}"/>
              </a:ext>
            </a:extLst>
          </p:cNvPr>
          <p:cNvCxnSpPr>
            <a:cxnSpLocks/>
          </p:cNvCxnSpPr>
          <p:nvPr userDrawn="1"/>
        </p:nvCxnSpPr>
        <p:spPr>
          <a:xfrm>
            <a:off x="6584950" y="1838325"/>
            <a:ext cx="0" cy="2977851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pour une image  29" descr="&#10;&#10;&#10;&#10;Cliquer sur l'icone pour ajouter une image&#10;">
            <a:extLst>
              <a:ext uri="{FF2B5EF4-FFF2-40B4-BE49-F238E27FC236}">
                <a16:creationId xmlns:a16="http://schemas.microsoft.com/office/drawing/2014/main" id="{22F6A074-FE83-4161-8F27-08C597A060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88783" y="2181225"/>
            <a:ext cx="4703217" cy="4676775"/>
          </a:xfrm>
          <a:custGeom>
            <a:avLst/>
            <a:gdLst>
              <a:gd name="connsiteX0" fmla="*/ 4668443 w 4673036"/>
              <a:gd name="connsiteY0" fmla="*/ 0 h 4646764"/>
              <a:gd name="connsiteX1" fmla="*/ 4673036 w 4673036"/>
              <a:gd name="connsiteY1" fmla="*/ 116 h 4646764"/>
              <a:gd name="connsiteX2" fmla="*/ 4673036 w 4673036"/>
              <a:gd name="connsiteY2" fmla="*/ 4646764 h 4646764"/>
              <a:gd name="connsiteX3" fmla="*/ 0 w 4673036"/>
              <a:gd name="connsiteY3" fmla="*/ 4646764 h 4646764"/>
              <a:gd name="connsiteX4" fmla="*/ 5512 w 4673036"/>
              <a:gd name="connsiteY4" fmla="*/ 4428740 h 4646764"/>
              <a:gd name="connsiteX5" fmla="*/ 4668443 w 4673036"/>
              <a:gd name="connsiteY5" fmla="*/ 0 h 464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3036" h="4646764">
                <a:moveTo>
                  <a:pt x="4668443" y="0"/>
                </a:moveTo>
                <a:lnTo>
                  <a:pt x="4673036" y="116"/>
                </a:lnTo>
                <a:lnTo>
                  <a:pt x="4673036" y="4646764"/>
                </a:lnTo>
                <a:lnTo>
                  <a:pt x="0" y="4646764"/>
                </a:lnTo>
                <a:lnTo>
                  <a:pt x="5512" y="4428740"/>
                </a:lnTo>
                <a:cubicBezTo>
                  <a:pt x="130563" y="1961777"/>
                  <a:pt x="2170404" y="0"/>
                  <a:pt x="466844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None/>
              <a:defRPr sz="11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9260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9F879A5-0C0B-4A4A-81EE-338A8DF63DA5}"/>
              </a:ext>
            </a:extLst>
          </p:cNvPr>
          <p:cNvSpPr txBox="1"/>
          <p:nvPr userDrawn="1"/>
        </p:nvSpPr>
        <p:spPr>
          <a:xfrm>
            <a:off x="2501660" y="2237919"/>
            <a:ext cx="6276356" cy="90209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 algn="l"/>
            <a:r>
              <a:rPr lang="fr-FR" sz="7200" b="1" dirty="0">
                <a:latin typeface="Myriad Pro" panose="020B0503030403020204" pitchFamily="34" charset="0"/>
              </a:rPr>
              <a:t>04</a:t>
            </a:r>
            <a:endParaRPr lang="fr-FR" sz="5500" b="1" dirty="0">
              <a:latin typeface="Myriad Pro" panose="020B0503030403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5BF2421-A52B-4F8E-9D2D-81725F37B9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01659" y="3217863"/>
            <a:ext cx="6026521" cy="13462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>
                <a:latin typeface="Myriad Pro" panose="020B0503030403020204" pitchFamily="34" charset="0"/>
              </a:defRPr>
            </a:lvl1pPr>
          </a:lstStyle>
          <a:p>
            <a:pPr lvl="0"/>
            <a:r>
              <a:rPr lang="fr-FR" dirty="0"/>
              <a:t>Cliquez pour modifier les styles</a:t>
            </a:r>
          </a:p>
        </p:txBody>
      </p:sp>
      <p:sp>
        <p:nvSpPr>
          <p:cNvPr id="7" name="Espace réservé pour une image  29" descr="&#10;&#10;&#10;&#10;Cliquer sur l'icone pour ajouter une image&#10;">
            <a:extLst>
              <a:ext uri="{FF2B5EF4-FFF2-40B4-BE49-F238E27FC236}">
                <a16:creationId xmlns:a16="http://schemas.microsoft.com/office/drawing/2014/main" id="{DF1BC5DA-D98A-4C9C-AAF6-8C5A576219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68138" y="3353950"/>
            <a:ext cx="3523861" cy="3504050"/>
          </a:xfrm>
          <a:custGeom>
            <a:avLst/>
            <a:gdLst>
              <a:gd name="connsiteX0" fmla="*/ 4668443 w 4673036"/>
              <a:gd name="connsiteY0" fmla="*/ 0 h 4646764"/>
              <a:gd name="connsiteX1" fmla="*/ 4673036 w 4673036"/>
              <a:gd name="connsiteY1" fmla="*/ 116 h 4646764"/>
              <a:gd name="connsiteX2" fmla="*/ 4673036 w 4673036"/>
              <a:gd name="connsiteY2" fmla="*/ 4646764 h 4646764"/>
              <a:gd name="connsiteX3" fmla="*/ 0 w 4673036"/>
              <a:gd name="connsiteY3" fmla="*/ 4646764 h 4646764"/>
              <a:gd name="connsiteX4" fmla="*/ 5512 w 4673036"/>
              <a:gd name="connsiteY4" fmla="*/ 4428740 h 4646764"/>
              <a:gd name="connsiteX5" fmla="*/ 4668443 w 4673036"/>
              <a:gd name="connsiteY5" fmla="*/ 0 h 464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3036" h="4646764">
                <a:moveTo>
                  <a:pt x="4668443" y="0"/>
                </a:moveTo>
                <a:lnTo>
                  <a:pt x="4673036" y="116"/>
                </a:lnTo>
                <a:lnTo>
                  <a:pt x="4673036" y="4646764"/>
                </a:lnTo>
                <a:lnTo>
                  <a:pt x="0" y="4646764"/>
                </a:lnTo>
                <a:lnTo>
                  <a:pt x="5512" y="4428740"/>
                </a:lnTo>
                <a:cubicBezTo>
                  <a:pt x="130563" y="1961777"/>
                  <a:pt x="2170404" y="0"/>
                  <a:pt x="466844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None/>
              <a:defRPr sz="11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1547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9F879A5-0C0B-4A4A-81EE-338A8DF63DA5}"/>
              </a:ext>
            </a:extLst>
          </p:cNvPr>
          <p:cNvSpPr txBox="1"/>
          <p:nvPr userDrawn="1"/>
        </p:nvSpPr>
        <p:spPr>
          <a:xfrm>
            <a:off x="2501660" y="2237919"/>
            <a:ext cx="6276356" cy="90209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 algn="l"/>
            <a:r>
              <a:rPr lang="fr-FR" sz="7200" b="1" dirty="0">
                <a:latin typeface="Myriad Pro" panose="020B0503030403020204" pitchFamily="34" charset="0"/>
              </a:rPr>
              <a:t>05</a:t>
            </a:r>
            <a:endParaRPr lang="fr-FR" sz="5500" b="1" dirty="0">
              <a:latin typeface="Myriad Pro" panose="020B0503030403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5BF2421-A52B-4F8E-9D2D-81725F37B9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01659" y="3217863"/>
            <a:ext cx="6026521" cy="13462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>
                <a:latin typeface="Myriad Pro" panose="020B0503030403020204" pitchFamily="34" charset="0"/>
              </a:defRPr>
            </a:lvl1pPr>
          </a:lstStyle>
          <a:p>
            <a:pPr lvl="0"/>
            <a:r>
              <a:rPr lang="fr-FR" dirty="0"/>
              <a:t>Cliquez pour modifier les styles</a:t>
            </a:r>
          </a:p>
        </p:txBody>
      </p:sp>
      <p:sp>
        <p:nvSpPr>
          <p:cNvPr id="7" name="Espace réservé pour une image  29" descr="&#10;&#10;&#10;&#10;Cliquer sur l'icone pour ajouter une image&#10;">
            <a:extLst>
              <a:ext uri="{FF2B5EF4-FFF2-40B4-BE49-F238E27FC236}">
                <a16:creationId xmlns:a16="http://schemas.microsoft.com/office/drawing/2014/main" id="{DF1BC5DA-D98A-4C9C-AAF6-8C5A576219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68138" y="3353950"/>
            <a:ext cx="3523861" cy="3504050"/>
          </a:xfrm>
          <a:custGeom>
            <a:avLst/>
            <a:gdLst>
              <a:gd name="connsiteX0" fmla="*/ 4668443 w 4673036"/>
              <a:gd name="connsiteY0" fmla="*/ 0 h 4646764"/>
              <a:gd name="connsiteX1" fmla="*/ 4673036 w 4673036"/>
              <a:gd name="connsiteY1" fmla="*/ 116 h 4646764"/>
              <a:gd name="connsiteX2" fmla="*/ 4673036 w 4673036"/>
              <a:gd name="connsiteY2" fmla="*/ 4646764 h 4646764"/>
              <a:gd name="connsiteX3" fmla="*/ 0 w 4673036"/>
              <a:gd name="connsiteY3" fmla="*/ 4646764 h 4646764"/>
              <a:gd name="connsiteX4" fmla="*/ 5512 w 4673036"/>
              <a:gd name="connsiteY4" fmla="*/ 4428740 h 4646764"/>
              <a:gd name="connsiteX5" fmla="*/ 4668443 w 4673036"/>
              <a:gd name="connsiteY5" fmla="*/ 0 h 464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3036" h="4646764">
                <a:moveTo>
                  <a:pt x="4668443" y="0"/>
                </a:moveTo>
                <a:lnTo>
                  <a:pt x="4673036" y="116"/>
                </a:lnTo>
                <a:lnTo>
                  <a:pt x="4673036" y="4646764"/>
                </a:lnTo>
                <a:lnTo>
                  <a:pt x="0" y="4646764"/>
                </a:lnTo>
                <a:lnTo>
                  <a:pt x="5512" y="4428740"/>
                </a:lnTo>
                <a:cubicBezTo>
                  <a:pt x="130563" y="1961777"/>
                  <a:pt x="2170404" y="0"/>
                  <a:pt x="466844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None/>
              <a:defRPr sz="11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0116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9F879A5-0C0B-4A4A-81EE-338A8DF63DA5}"/>
              </a:ext>
            </a:extLst>
          </p:cNvPr>
          <p:cNvSpPr txBox="1"/>
          <p:nvPr userDrawn="1"/>
        </p:nvSpPr>
        <p:spPr>
          <a:xfrm>
            <a:off x="2501660" y="2237919"/>
            <a:ext cx="6276356" cy="90209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 algn="l"/>
            <a:r>
              <a:rPr lang="fr-FR" sz="7200" b="1" dirty="0">
                <a:latin typeface="Myriad Pro" panose="020B0503030403020204" pitchFamily="34" charset="0"/>
              </a:rPr>
              <a:t>A</a:t>
            </a:r>
            <a:endParaRPr lang="fr-FR" sz="5500" b="1" dirty="0">
              <a:latin typeface="Myriad Pro" panose="020B0503030403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5BF2421-A52B-4F8E-9D2D-81725F37B9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01659" y="3217863"/>
            <a:ext cx="6026521" cy="13462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>
                <a:latin typeface="Myriad Pro" panose="020B0503030403020204" pitchFamily="34" charset="0"/>
              </a:defRPr>
            </a:lvl1pPr>
          </a:lstStyle>
          <a:p>
            <a:pPr lvl="0"/>
            <a:r>
              <a:rPr lang="fr-FR" dirty="0"/>
              <a:t>Cliquez pour modifier les styles</a:t>
            </a:r>
          </a:p>
        </p:txBody>
      </p:sp>
      <p:sp>
        <p:nvSpPr>
          <p:cNvPr id="7" name="Espace réservé pour une image  29" descr="&#10;&#10;&#10;&#10;Cliquer sur l'icone pour ajouter une image&#10;">
            <a:extLst>
              <a:ext uri="{FF2B5EF4-FFF2-40B4-BE49-F238E27FC236}">
                <a16:creationId xmlns:a16="http://schemas.microsoft.com/office/drawing/2014/main" id="{DF1BC5DA-D98A-4C9C-AAF6-8C5A576219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68138" y="3353950"/>
            <a:ext cx="3523861" cy="3504050"/>
          </a:xfrm>
          <a:custGeom>
            <a:avLst/>
            <a:gdLst>
              <a:gd name="connsiteX0" fmla="*/ 4668443 w 4673036"/>
              <a:gd name="connsiteY0" fmla="*/ 0 h 4646764"/>
              <a:gd name="connsiteX1" fmla="*/ 4673036 w 4673036"/>
              <a:gd name="connsiteY1" fmla="*/ 116 h 4646764"/>
              <a:gd name="connsiteX2" fmla="*/ 4673036 w 4673036"/>
              <a:gd name="connsiteY2" fmla="*/ 4646764 h 4646764"/>
              <a:gd name="connsiteX3" fmla="*/ 0 w 4673036"/>
              <a:gd name="connsiteY3" fmla="*/ 4646764 h 4646764"/>
              <a:gd name="connsiteX4" fmla="*/ 5512 w 4673036"/>
              <a:gd name="connsiteY4" fmla="*/ 4428740 h 4646764"/>
              <a:gd name="connsiteX5" fmla="*/ 4668443 w 4673036"/>
              <a:gd name="connsiteY5" fmla="*/ 0 h 464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3036" h="4646764">
                <a:moveTo>
                  <a:pt x="4668443" y="0"/>
                </a:moveTo>
                <a:lnTo>
                  <a:pt x="4673036" y="116"/>
                </a:lnTo>
                <a:lnTo>
                  <a:pt x="4673036" y="4646764"/>
                </a:lnTo>
                <a:lnTo>
                  <a:pt x="0" y="4646764"/>
                </a:lnTo>
                <a:lnTo>
                  <a:pt x="5512" y="4428740"/>
                </a:lnTo>
                <a:cubicBezTo>
                  <a:pt x="130563" y="1961777"/>
                  <a:pt x="2170404" y="0"/>
                  <a:pt x="466844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None/>
              <a:defRPr sz="11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0445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9F879A5-0C0B-4A4A-81EE-338A8DF63DA5}"/>
              </a:ext>
            </a:extLst>
          </p:cNvPr>
          <p:cNvSpPr txBox="1"/>
          <p:nvPr userDrawn="1"/>
        </p:nvSpPr>
        <p:spPr>
          <a:xfrm>
            <a:off x="2501660" y="2237919"/>
            <a:ext cx="6276356" cy="90209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 algn="l"/>
            <a:r>
              <a:rPr lang="fr-FR" sz="7200" b="1" dirty="0">
                <a:latin typeface="Myriad Pro" panose="020B0503030403020204" pitchFamily="34" charset="0"/>
              </a:rPr>
              <a:t>B</a:t>
            </a:r>
            <a:endParaRPr lang="fr-FR" sz="5500" b="1" dirty="0">
              <a:latin typeface="Myriad Pro" panose="020B0503030403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5BF2421-A52B-4F8E-9D2D-81725F37B9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01659" y="3217863"/>
            <a:ext cx="6026521" cy="13462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>
                <a:latin typeface="Myriad Pro" panose="020B0503030403020204" pitchFamily="34" charset="0"/>
              </a:defRPr>
            </a:lvl1pPr>
          </a:lstStyle>
          <a:p>
            <a:pPr lvl="0"/>
            <a:r>
              <a:rPr lang="fr-FR" dirty="0"/>
              <a:t>Cliquez pour modifier les styles</a:t>
            </a:r>
          </a:p>
        </p:txBody>
      </p:sp>
      <p:sp>
        <p:nvSpPr>
          <p:cNvPr id="7" name="Espace réservé pour une image  29" descr="&#10;&#10;&#10;&#10;Cliquer sur l'icone pour ajouter une image&#10;">
            <a:extLst>
              <a:ext uri="{FF2B5EF4-FFF2-40B4-BE49-F238E27FC236}">
                <a16:creationId xmlns:a16="http://schemas.microsoft.com/office/drawing/2014/main" id="{DF1BC5DA-D98A-4C9C-AAF6-8C5A576219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68138" y="3353950"/>
            <a:ext cx="3523861" cy="3504050"/>
          </a:xfrm>
          <a:custGeom>
            <a:avLst/>
            <a:gdLst>
              <a:gd name="connsiteX0" fmla="*/ 4668443 w 4673036"/>
              <a:gd name="connsiteY0" fmla="*/ 0 h 4646764"/>
              <a:gd name="connsiteX1" fmla="*/ 4673036 w 4673036"/>
              <a:gd name="connsiteY1" fmla="*/ 116 h 4646764"/>
              <a:gd name="connsiteX2" fmla="*/ 4673036 w 4673036"/>
              <a:gd name="connsiteY2" fmla="*/ 4646764 h 4646764"/>
              <a:gd name="connsiteX3" fmla="*/ 0 w 4673036"/>
              <a:gd name="connsiteY3" fmla="*/ 4646764 h 4646764"/>
              <a:gd name="connsiteX4" fmla="*/ 5512 w 4673036"/>
              <a:gd name="connsiteY4" fmla="*/ 4428740 h 4646764"/>
              <a:gd name="connsiteX5" fmla="*/ 4668443 w 4673036"/>
              <a:gd name="connsiteY5" fmla="*/ 0 h 464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3036" h="4646764">
                <a:moveTo>
                  <a:pt x="4668443" y="0"/>
                </a:moveTo>
                <a:lnTo>
                  <a:pt x="4673036" y="116"/>
                </a:lnTo>
                <a:lnTo>
                  <a:pt x="4673036" y="4646764"/>
                </a:lnTo>
                <a:lnTo>
                  <a:pt x="0" y="4646764"/>
                </a:lnTo>
                <a:lnTo>
                  <a:pt x="5512" y="4428740"/>
                </a:lnTo>
                <a:cubicBezTo>
                  <a:pt x="130563" y="1961777"/>
                  <a:pt x="2170404" y="0"/>
                  <a:pt x="466844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None/>
              <a:defRPr sz="11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9884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9F879A5-0C0B-4A4A-81EE-338A8DF63DA5}"/>
              </a:ext>
            </a:extLst>
          </p:cNvPr>
          <p:cNvSpPr txBox="1"/>
          <p:nvPr userDrawn="1"/>
        </p:nvSpPr>
        <p:spPr>
          <a:xfrm>
            <a:off x="2501660" y="2237919"/>
            <a:ext cx="6276356" cy="90209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 algn="l"/>
            <a:r>
              <a:rPr lang="fr-FR" sz="7200" b="1" dirty="0">
                <a:latin typeface="Myriad Pro" panose="020B0503030403020204" pitchFamily="34" charset="0"/>
              </a:rPr>
              <a:t>C</a:t>
            </a:r>
            <a:endParaRPr lang="fr-FR" sz="5500" b="1" dirty="0">
              <a:latin typeface="Myriad Pro" panose="020B0503030403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5BF2421-A52B-4F8E-9D2D-81725F37B9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01659" y="3217863"/>
            <a:ext cx="6026521" cy="13462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>
                <a:latin typeface="Myriad Pro" panose="020B0503030403020204" pitchFamily="34" charset="0"/>
              </a:defRPr>
            </a:lvl1pPr>
          </a:lstStyle>
          <a:p>
            <a:pPr lvl="0"/>
            <a:r>
              <a:rPr lang="fr-FR" dirty="0"/>
              <a:t>Cliquez pour modifier les styles</a:t>
            </a:r>
          </a:p>
        </p:txBody>
      </p:sp>
      <p:sp>
        <p:nvSpPr>
          <p:cNvPr id="7" name="Espace réservé pour une image  29" descr="&#10;&#10;&#10;&#10;Cliquer sur l'icone pour ajouter une image&#10;">
            <a:extLst>
              <a:ext uri="{FF2B5EF4-FFF2-40B4-BE49-F238E27FC236}">
                <a16:creationId xmlns:a16="http://schemas.microsoft.com/office/drawing/2014/main" id="{DF1BC5DA-D98A-4C9C-AAF6-8C5A576219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68138" y="3353950"/>
            <a:ext cx="3523861" cy="3504050"/>
          </a:xfrm>
          <a:custGeom>
            <a:avLst/>
            <a:gdLst>
              <a:gd name="connsiteX0" fmla="*/ 4668443 w 4673036"/>
              <a:gd name="connsiteY0" fmla="*/ 0 h 4646764"/>
              <a:gd name="connsiteX1" fmla="*/ 4673036 w 4673036"/>
              <a:gd name="connsiteY1" fmla="*/ 116 h 4646764"/>
              <a:gd name="connsiteX2" fmla="*/ 4673036 w 4673036"/>
              <a:gd name="connsiteY2" fmla="*/ 4646764 h 4646764"/>
              <a:gd name="connsiteX3" fmla="*/ 0 w 4673036"/>
              <a:gd name="connsiteY3" fmla="*/ 4646764 h 4646764"/>
              <a:gd name="connsiteX4" fmla="*/ 5512 w 4673036"/>
              <a:gd name="connsiteY4" fmla="*/ 4428740 h 4646764"/>
              <a:gd name="connsiteX5" fmla="*/ 4668443 w 4673036"/>
              <a:gd name="connsiteY5" fmla="*/ 0 h 464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3036" h="4646764">
                <a:moveTo>
                  <a:pt x="4668443" y="0"/>
                </a:moveTo>
                <a:lnTo>
                  <a:pt x="4673036" y="116"/>
                </a:lnTo>
                <a:lnTo>
                  <a:pt x="4673036" y="4646764"/>
                </a:lnTo>
                <a:lnTo>
                  <a:pt x="0" y="4646764"/>
                </a:lnTo>
                <a:lnTo>
                  <a:pt x="5512" y="4428740"/>
                </a:lnTo>
                <a:cubicBezTo>
                  <a:pt x="130563" y="1961777"/>
                  <a:pt x="2170404" y="0"/>
                  <a:pt x="466844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None/>
              <a:defRPr sz="11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7727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9F879A5-0C0B-4A4A-81EE-338A8DF63DA5}"/>
              </a:ext>
            </a:extLst>
          </p:cNvPr>
          <p:cNvSpPr txBox="1"/>
          <p:nvPr userDrawn="1"/>
        </p:nvSpPr>
        <p:spPr>
          <a:xfrm>
            <a:off x="2501660" y="2237919"/>
            <a:ext cx="6276356" cy="90209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 algn="l"/>
            <a:r>
              <a:rPr lang="fr-FR" sz="7200" b="1" dirty="0">
                <a:latin typeface="Myriad Pro" panose="020B0503030403020204" pitchFamily="34" charset="0"/>
              </a:rPr>
              <a:t>D</a:t>
            </a:r>
            <a:endParaRPr lang="fr-FR" sz="5500" b="1" dirty="0">
              <a:latin typeface="Myriad Pro" panose="020B0503030403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5BF2421-A52B-4F8E-9D2D-81725F37B9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01659" y="3217863"/>
            <a:ext cx="6026521" cy="13462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>
                <a:latin typeface="Myriad Pro" panose="020B0503030403020204" pitchFamily="34" charset="0"/>
              </a:defRPr>
            </a:lvl1pPr>
          </a:lstStyle>
          <a:p>
            <a:pPr lvl="0"/>
            <a:r>
              <a:rPr lang="fr-FR" dirty="0"/>
              <a:t>Cliquez pour modifier les styles</a:t>
            </a:r>
          </a:p>
        </p:txBody>
      </p:sp>
      <p:sp>
        <p:nvSpPr>
          <p:cNvPr id="7" name="Espace réservé pour une image  29" descr="&#10;&#10;&#10;&#10;Cliquer sur l'icone pour ajouter une image&#10;">
            <a:extLst>
              <a:ext uri="{FF2B5EF4-FFF2-40B4-BE49-F238E27FC236}">
                <a16:creationId xmlns:a16="http://schemas.microsoft.com/office/drawing/2014/main" id="{DF1BC5DA-D98A-4C9C-AAF6-8C5A576219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68138" y="3353950"/>
            <a:ext cx="3523861" cy="3504050"/>
          </a:xfrm>
          <a:custGeom>
            <a:avLst/>
            <a:gdLst>
              <a:gd name="connsiteX0" fmla="*/ 4668443 w 4673036"/>
              <a:gd name="connsiteY0" fmla="*/ 0 h 4646764"/>
              <a:gd name="connsiteX1" fmla="*/ 4673036 w 4673036"/>
              <a:gd name="connsiteY1" fmla="*/ 116 h 4646764"/>
              <a:gd name="connsiteX2" fmla="*/ 4673036 w 4673036"/>
              <a:gd name="connsiteY2" fmla="*/ 4646764 h 4646764"/>
              <a:gd name="connsiteX3" fmla="*/ 0 w 4673036"/>
              <a:gd name="connsiteY3" fmla="*/ 4646764 h 4646764"/>
              <a:gd name="connsiteX4" fmla="*/ 5512 w 4673036"/>
              <a:gd name="connsiteY4" fmla="*/ 4428740 h 4646764"/>
              <a:gd name="connsiteX5" fmla="*/ 4668443 w 4673036"/>
              <a:gd name="connsiteY5" fmla="*/ 0 h 464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3036" h="4646764">
                <a:moveTo>
                  <a:pt x="4668443" y="0"/>
                </a:moveTo>
                <a:lnTo>
                  <a:pt x="4673036" y="116"/>
                </a:lnTo>
                <a:lnTo>
                  <a:pt x="4673036" y="4646764"/>
                </a:lnTo>
                <a:lnTo>
                  <a:pt x="0" y="4646764"/>
                </a:lnTo>
                <a:lnTo>
                  <a:pt x="5512" y="4428740"/>
                </a:lnTo>
                <a:cubicBezTo>
                  <a:pt x="130563" y="1961777"/>
                  <a:pt x="2170404" y="0"/>
                  <a:pt x="466844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None/>
              <a:defRPr sz="11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3595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9F879A5-0C0B-4A4A-81EE-338A8DF63DA5}"/>
              </a:ext>
            </a:extLst>
          </p:cNvPr>
          <p:cNvSpPr txBox="1"/>
          <p:nvPr userDrawn="1"/>
        </p:nvSpPr>
        <p:spPr>
          <a:xfrm>
            <a:off x="2501660" y="2237919"/>
            <a:ext cx="6276356" cy="90209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 algn="l"/>
            <a:r>
              <a:rPr lang="fr-FR" sz="7200" b="1" dirty="0">
                <a:latin typeface="Myriad Pro" panose="020B0503030403020204" pitchFamily="34" charset="0"/>
              </a:rPr>
              <a:t>E</a:t>
            </a:r>
            <a:endParaRPr lang="fr-FR" sz="5500" b="1" dirty="0">
              <a:latin typeface="Myriad Pro" panose="020B0503030403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5BF2421-A52B-4F8E-9D2D-81725F37B9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01659" y="3217863"/>
            <a:ext cx="6026521" cy="13462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>
                <a:latin typeface="Myriad Pro" panose="020B0503030403020204" pitchFamily="34" charset="0"/>
              </a:defRPr>
            </a:lvl1pPr>
          </a:lstStyle>
          <a:p>
            <a:pPr lvl="0"/>
            <a:r>
              <a:rPr lang="fr-FR" dirty="0"/>
              <a:t>Cliquez pour modifier les styles</a:t>
            </a:r>
          </a:p>
        </p:txBody>
      </p:sp>
      <p:sp>
        <p:nvSpPr>
          <p:cNvPr id="7" name="Espace réservé pour une image  29" descr="&#10;&#10;&#10;&#10;Cliquer sur l'icone pour ajouter une image&#10;">
            <a:extLst>
              <a:ext uri="{FF2B5EF4-FFF2-40B4-BE49-F238E27FC236}">
                <a16:creationId xmlns:a16="http://schemas.microsoft.com/office/drawing/2014/main" id="{DF1BC5DA-D98A-4C9C-AAF6-8C5A576219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68138" y="3353950"/>
            <a:ext cx="3523861" cy="3504050"/>
          </a:xfrm>
          <a:custGeom>
            <a:avLst/>
            <a:gdLst>
              <a:gd name="connsiteX0" fmla="*/ 4668443 w 4673036"/>
              <a:gd name="connsiteY0" fmla="*/ 0 h 4646764"/>
              <a:gd name="connsiteX1" fmla="*/ 4673036 w 4673036"/>
              <a:gd name="connsiteY1" fmla="*/ 116 h 4646764"/>
              <a:gd name="connsiteX2" fmla="*/ 4673036 w 4673036"/>
              <a:gd name="connsiteY2" fmla="*/ 4646764 h 4646764"/>
              <a:gd name="connsiteX3" fmla="*/ 0 w 4673036"/>
              <a:gd name="connsiteY3" fmla="*/ 4646764 h 4646764"/>
              <a:gd name="connsiteX4" fmla="*/ 5512 w 4673036"/>
              <a:gd name="connsiteY4" fmla="*/ 4428740 h 4646764"/>
              <a:gd name="connsiteX5" fmla="*/ 4668443 w 4673036"/>
              <a:gd name="connsiteY5" fmla="*/ 0 h 464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3036" h="4646764">
                <a:moveTo>
                  <a:pt x="4668443" y="0"/>
                </a:moveTo>
                <a:lnTo>
                  <a:pt x="4673036" y="116"/>
                </a:lnTo>
                <a:lnTo>
                  <a:pt x="4673036" y="4646764"/>
                </a:lnTo>
                <a:lnTo>
                  <a:pt x="0" y="4646764"/>
                </a:lnTo>
                <a:lnTo>
                  <a:pt x="5512" y="4428740"/>
                </a:lnTo>
                <a:cubicBezTo>
                  <a:pt x="130563" y="1961777"/>
                  <a:pt x="2170404" y="0"/>
                  <a:pt x="466844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None/>
              <a:defRPr sz="11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280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DA5F278-69E2-42CE-A8F6-3CE661192D91}"/>
              </a:ext>
            </a:extLst>
          </p:cNvPr>
          <p:cNvSpPr txBox="1"/>
          <p:nvPr userDrawn="1"/>
        </p:nvSpPr>
        <p:spPr>
          <a:xfrm>
            <a:off x="2501660" y="2237919"/>
            <a:ext cx="6276356" cy="90209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 algn="l"/>
            <a:r>
              <a:rPr lang="fr-FR" sz="7200" b="1" dirty="0">
                <a:latin typeface="Myriad Pro" panose="020B0503030403020204" pitchFamily="34" charset="0"/>
              </a:rPr>
              <a:t>01</a:t>
            </a:r>
            <a:endParaRPr lang="fr-FR" sz="5500" b="1" dirty="0">
              <a:latin typeface="Myriad Pro" panose="020B0503030403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F00CFCA-B9B8-4A8E-A272-52D08C055D1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01659" y="3217863"/>
            <a:ext cx="6026521" cy="13462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>
                <a:latin typeface="Myriad Pro" panose="020B0503030403020204" pitchFamily="34" charset="0"/>
              </a:defRPr>
            </a:lvl1pPr>
          </a:lstStyle>
          <a:p>
            <a:pPr lvl="0"/>
            <a:r>
              <a:rPr lang="fr-FR" dirty="0"/>
              <a:t>Cliquez pour modifier les styles</a:t>
            </a:r>
          </a:p>
        </p:txBody>
      </p:sp>
    </p:spTree>
    <p:extLst>
      <p:ext uri="{BB962C8B-B14F-4D97-AF65-F5344CB8AC3E}">
        <p14:creationId xmlns:p14="http://schemas.microsoft.com/office/powerpoint/2010/main" val="1643469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DA5F278-69E2-42CE-A8F6-3CE661192D91}"/>
              </a:ext>
            </a:extLst>
          </p:cNvPr>
          <p:cNvSpPr txBox="1"/>
          <p:nvPr userDrawn="1"/>
        </p:nvSpPr>
        <p:spPr>
          <a:xfrm>
            <a:off x="2501660" y="2237919"/>
            <a:ext cx="6276356" cy="90209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 algn="l"/>
            <a:r>
              <a:rPr lang="fr-FR" sz="7200" b="1" dirty="0">
                <a:latin typeface="Myriad Pro" panose="020B0503030403020204" pitchFamily="34" charset="0"/>
              </a:rPr>
              <a:t>02</a:t>
            </a:r>
            <a:endParaRPr lang="fr-FR" sz="5500" b="1" dirty="0">
              <a:latin typeface="Myriad Pro" panose="020B0503030403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F00CFCA-B9B8-4A8E-A272-52D08C055D1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01659" y="3217863"/>
            <a:ext cx="6026521" cy="13462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>
                <a:latin typeface="Myriad Pro" panose="020B0503030403020204" pitchFamily="34" charset="0"/>
              </a:defRPr>
            </a:lvl1pPr>
          </a:lstStyle>
          <a:p>
            <a:pPr lvl="0"/>
            <a:r>
              <a:rPr lang="fr-FR" dirty="0"/>
              <a:t>Cliquez pour modifier les styles</a:t>
            </a:r>
          </a:p>
        </p:txBody>
      </p:sp>
    </p:spTree>
    <p:extLst>
      <p:ext uri="{BB962C8B-B14F-4D97-AF65-F5344CB8AC3E}">
        <p14:creationId xmlns:p14="http://schemas.microsoft.com/office/powerpoint/2010/main" val="2909919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DA5F278-69E2-42CE-A8F6-3CE661192D91}"/>
              </a:ext>
            </a:extLst>
          </p:cNvPr>
          <p:cNvSpPr txBox="1"/>
          <p:nvPr userDrawn="1"/>
        </p:nvSpPr>
        <p:spPr>
          <a:xfrm>
            <a:off x="2501660" y="2237919"/>
            <a:ext cx="6276356" cy="90209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 algn="l"/>
            <a:r>
              <a:rPr lang="fr-FR" sz="7200" b="1" dirty="0">
                <a:latin typeface="Myriad Pro" panose="020B0503030403020204" pitchFamily="34" charset="0"/>
              </a:rPr>
              <a:t>03</a:t>
            </a:r>
            <a:endParaRPr lang="fr-FR" sz="5500" b="1" dirty="0">
              <a:latin typeface="Myriad Pro" panose="020B0503030403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F00CFCA-B9B8-4A8E-A272-52D08C055D1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01659" y="3217863"/>
            <a:ext cx="6026521" cy="13462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>
                <a:latin typeface="Myriad Pro" panose="020B0503030403020204" pitchFamily="34" charset="0"/>
              </a:defRPr>
            </a:lvl1pPr>
          </a:lstStyle>
          <a:p>
            <a:pPr lvl="0"/>
            <a:r>
              <a:rPr lang="fr-FR" dirty="0"/>
              <a:t>Cliquez pour modifier les styles</a:t>
            </a:r>
          </a:p>
        </p:txBody>
      </p:sp>
    </p:spTree>
    <p:extLst>
      <p:ext uri="{BB962C8B-B14F-4D97-AF65-F5344CB8AC3E}">
        <p14:creationId xmlns:p14="http://schemas.microsoft.com/office/powerpoint/2010/main" val="3777653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8">
            <a:extLst>
              <a:ext uri="{FF2B5EF4-FFF2-40B4-BE49-F238E27FC236}">
                <a16:creationId xmlns:a16="http://schemas.microsoft.com/office/drawing/2014/main" id="{3763F3FE-EC53-4D65-9CD0-037C573E8B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720676"/>
            <a:ext cx="5435600" cy="1333500"/>
          </a:xfrm>
          <a:prstGeom prst="rect">
            <a:avLst/>
          </a:prstGeom>
        </p:spPr>
        <p:txBody>
          <a:bodyPr lIns="0" rIns="0" anchor="ctr" anchorCtr="0"/>
          <a:lstStyle>
            <a:lvl1pPr marL="0" indent="0" algn="r">
              <a:buNone/>
              <a:defRPr sz="3000" b="1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pour une image  20">
            <a:extLst>
              <a:ext uri="{FF2B5EF4-FFF2-40B4-BE49-F238E27FC236}">
                <a16:creationId xmlns:a16="http://schemas.microsoft.com/office/drawing/2014/main" id="{BDD46E76-5C4A-42C6-9952-658EA1F603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63374" y="1831676"/>
            <a:ext cx="1824726" cy="81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100"/>
            </a:lvl1pPr>
          </a:lstStyle>
          <a:p>
            <a:endParaRPr lang="fr-FR" dirty="0"/>
          </a:p>
        </p:txBody>
      </p:sp>
      <p:sp>
        <p:nvSpPr>
          <p:cNvPr id="7" name="Espace réservé du texte 18">
            <a:extLst>
              <a:ext uri="{FF2B5EF4-FFF2-40B4-BE49-F238E27FC236}">
                <a16:creationId xmlns:a16="http://schemas.microsoft.com/office/drawing/2014/main" id="{FB78C21E-4D50-467D-8793-0458072754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500" y="4333576"/>
            <a:ext cx="5435600" cy="482600"/>
          </a:xfrm>
          <a:prstGeom prst="rect">
            <a:avLst/>
          </a:prstGeom>
        </p:spPr>
        <p:txBody>
          <a:bodyPr lIns="0" rIns="0" anchor="ctr" anchorCtr="0"/>
          <a:lstStyle>
            <a:lvl1pPr marL="0" indent="0" algn="r">
              <a:buNone/>
              <a:defRPr sz="1600" b="0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Date | Nature du doc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7294C30-6A94-407C-A740-38BF212592A8}"/>
              </a:ext>
            </a:extLst>
          </p:cNvPr>
          <p:cNvCxnSpPr>
            <a:cxnSpLocks/>
          </p:cNvCxnSpPr>
          <p:nvPr userDrawn="1"/>
        </p:nvCxnSpPr>
        <p:spPr>
          <a:xfrm>
            <a:off x="6584950" y="1838325"/>
            <a:ext cx="0" cy="2977851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7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DA5F278-69E2-42CE-A8F6-3CE661192D91}"/>
              </a:ext>
            </a:extLst>
          </p:cNvPr>
          <p:cNvSpPr txBox="1"/>
          <p:nvPr userDrawn="1"/>
        </p:nvSpPr>
        <p:spPr>
          <a:xfrm>
            <a:off x="2501660" y="2237919"/>
            <a:ext cx="6276356" cy="90209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 algn="l"/>
            <a:r>
              <a:rPr lang="fr-FR" sz="7200" b="1" dirty="0">
                <a:latin typeface="Myriad Pro" panose="020B0503030403020204" pitchFamily="34" charset="0"/>
              </a:rPr>
              <a:t>04</a:t>
            </a:r>
            <a:endParaRPr lang="fr-FR" sz="5500" b="1" dirty="0">
              <a:latin typeface="Myriad Pro" panose="020B0503030403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F00CFCA-B9B8-4A8E-A272-52D08C055D1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01659" y="3217863"/>
            <a:ext cx="6026521" cy="13462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>
                <a:latin typeface="Myriad Pro" panose="020B0503030403020204" pitchFamily="34" charset="0"/>
              </a:defRPr>
            </a:lvl1pPr>
          </a:lstStyle>
          <a:p>
            <a:pPr lvl="0"/>
            <a:r>
              <a:rPr lang="fr-FR" dirty="0"/>
              <a:t>Cliquez pour modifier les styles</a:t>
            </a:r>
          </a:p>
        </p:txBody>
      </p:sp>
    </p:spTree>
    <p:extLst>
      <p:ext uri="{BB962C8B-B14F-4D97-AF65-F5344CB8AC3E}">
        <p14:creationId xmlns:p14="http://schemas.microsoft.com/office/powerpoint/2010/main" val="2611484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DA5F278-69E2-42CE-A8F6-3CE661192D91}"/>
              </a:ext>
            </a:extLst>
          </p:cNvPr>
          <p:cNvSpPr txBox="1"/>
          <p:nvPr userDrawn="1"/>
        </p:nvSpPr>
        <p:spPr>
          <a:xfrm>
            <a:off x="2501660" y="2237919"/>
            <a:ext cx="6276356" cy="90209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 algn="l"/>
            <a:r>
              <a:rPr lang="fr-FR" sz="7200" b="1" dirty="0">
                <a:latin typeface="Myriad Pro" panose="020B0503030403020204" pitchFamily="34" charset="0"/>
              </a:rPr>
              <a:t>05</a:t>
            </a:r>
            <a:endParaRPr lang="fr-FR" sz="5500" b="1" dirty="0">
              <a:latin typeface="Myriad Pro" panose="020B0503030403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F00CFCA-B9B8-4A8E-A272-52D08C055D1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01659" y="3217863"/>
            <a:ext cx="6026521" cy="13462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>
                <a:latin typeface="Myriad Pro" panose="020B0503030403020204" pitchFamily="34" charset="0"/>
              </a:defRPr>
            </a:lvl1pPr>
          </a:lstStyle>
          <a:p>
            <a:pPr lvl="0"/>
            <a:r>
              <a:rPr lang="fr-FR" dirty="0"/>
              <a:t>Cliquez pour modifier les styles</a:t>
            </a:r>
          </a:p>
        </p:txBody>
      </p:sp>
    </p:spTree>
    <p:extLst>
      <p:ext uri="{BB962C8B-B14F-4D97-AF65-F5344CB8AC3E}">
        <p14:creationId xmlns:p14="http://schemas.microsoft.com/office/powerpoint/2010/main" val="109744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DA5F278-69E2-42CE-A8F6-3CE661192D91}"/>
              </a:ext>
            </a:extLst>
          </p:cNvPr>
          <p:cNvSpPr txBox="1"/>
          <p:nvPr userDrawn="1"/>
        </p:nvSpPr>
        <p:spPr>
          <a:xfrm>
            <a:off x="2501660" y="2237919"/>
            <a:ext cx="6276356" cy="90209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 algn="l"/>
            <a:r>
              <a:rPr lang="fr-FR" sz="7200" b="1" dirty="0">
                <a:latin typeface="Myriad Pro" panose="020B0503030403020204" pitchFamily="34" charset="0"/>
              </a:rPr>
              <a:t>A</a:t>
            </a:r>
            <a:endParaRPr lang="fr-FR" sz="5500" b="1" dirty="0">
              <a:latin typeface="Myriad Pro" panose="020B0503030403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F00CFCA-B9B8-4A8E-A272-52D08C055D1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01659" y="3217863"/>
            <a:ext cx="6026521" cy="13462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>
                <a:latin typeface="Myriad Pro" panose="020B0503030403020204" pitchFamily="34" charset="0"/>
              </a:defRPr>
            </a:lvl1pPr>
          </a:lstStyle>
          <a:p>
            <a:pPr lvl="0"/>
            <a:r>
              <a:rPr lang="fr-FR" dirty="0"/>
              <a:t>Cliquez pour modifier les styles</a:t>
            </a:r>
          </a:p>
        </p:txBody>
      </p:sp>
    </p:spTree>
    <p:extLst>
      <p:ext uri="{BB962C8B-B14F-4D97-AF65-F5344CB8AC3E}">
        <p14:creationId xmlns:p14="http://schemas.microsoft.com/office/powerpoint/2010/main" val="2990130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DA5F278-69E2-42CE-A8F6-3CE661192D91}"/>
              </a:ext>
            </a:extLst>
          </p:cNvPr>
          <p:cNvSpPr txBox="1"/>
          <p:nvPr userDrawn="1"/>
        </p:nvSpPr>
        <p:spPr>
          <a:xfrm>
            <a:off x="2501660" y="2237919"/>
            <a:ext cx="6276356" cy="90209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 algn="l"/>
            <a:r>
              <a:rPr lang="fr-FR" sz="7200" b="1" dirty="0">
                <a:latin typeface="Myriad Pro" panose="020B0503030403020204" pitchFamily="34" charset="0"/>
              </a:rPr>
              <a:t>B</a:t>
            </a:r>
            <a:endParaRPr lang="fr-FR" sz="5500" b="1" dirty="0">
              <a:latin typeface="Myriad Pro" panose="020B0503030403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F00CFCA-B9B8-4A8E-A272-52D08C055D1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01659" y="3217863"/>
            <a:ext cx="6026521" cy="13462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>
                <a:latin typeface="Myriad Pro" panose="020B0503030403020204" pitchFamily="34" charset="0"/>
              </a:defRPr>
            </a:lvl1pPr>
          </a:lstStyle>
          <a:p>
            <a:pPr lvl="0"/>
            <a:r>
              <a:rPr lang="fr-FR" dirty="0"/>
              <a:t>Cliquez pour modifier les styles</a:t>
            </a:r>
          </a:p>
        </p:txBody>
      </p:sp>
    </p:spTree>
    <p:extLst>
      <p:ext uri="{BB962C8B-B14F-4D97-AF65-F5344CB8AC3E}">
        <p14:creationId xmlns:p14="http://schemas.microsoft.com/office/powerpoint/2010/main" val="368294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DA5F278-69E2-42CE-A8F6-3CE661192D91}"/>
              </a:ext>
            </a:extLst>
          </p:cNvPr>
          <p:cNvSpPr txBox="1"/>
          <p:nvPr userDrawn="1"/>
        </p:nvSpPr>
        <p:spPr>
          <a:xfrm>
            <a:off x="2501660" y="2237919"/>
            <a:ext cx="6276356" cy="90209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 algn="l"/>
            <a:r>
              <a:rPr lang="fr-FR" sz="7200" b="1" dirty="0">
                <a:latin typeface="Myriad Pro" panose="020B0503030403020204" pitchFamily="34" charset="0"/>
              </a:rPr>
              <a:t>C</a:t>
            </a:r>
            <a:endParaRPr lang="fr-FR" sz="5500" b="1" dirty="0">
              <a:latin typeface="Myriad Pro" panose="020B0503030403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F00CFCA-B9B8-4A8E-A272-52D08C055D1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01659" y="3217863"/>
            <a:ext cx="6026521" cy="13462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>
                <a:latin typeface="Myriad Pro" panose="020B0503030403020204" pitchFamily="34" charset="0"/>
              </a:defRPr>
            </a:lvl1pPr>
          </a:lstStyle>
          <a:p>
            <a:pPr lvl="0"/>
            <a:r>
              <a:rPr lang="fr-FR" dirty="0"/>
              <a:t>Cliquez pour modifier les styles</a:t>
            </a:r>
          </a:p>
        </p:txBody>
      </p:sp>
    </p:spTree>
    <p:extLst>
      <p:ext uri="{BB962C8B-B14F-4D97-AF65-F5344CB8AC3E}">
        <p14:creationId xmlns:p14="http://schemas.microsoft.com/office/powerpoint/2010/main" val="13449874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DA5F278-69E2-42CE-A8F6-3CE661192D91}"/>
              </a:ext>
            </a:extLst>
          </p:cNvPr>
          <p:cNvSpPr txBox="1"/>
          <p:nvPr userDrawn="1"/>
        </p:nvSpPr>
        <p:spPr>
          <a:xfrm>
            <a:off x="2501660" y="2237919"/>
            <a:ext cx="6276356" cy="90209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 algn="l"/>
            <a:r>
              <a:rPr lang="fr-FR" sz="7200" b="1" dirty="0">
                <a:latin typeface="Myriad Pro" panose="020B0503030403020204" pitchFamily="34" charset="0"/>
              </a:rPr>
              <a:t>D</a:t>
            </a:r>
            <a:endParaRPr lang="fr-FR" sz="5500" b="1" dirty="0">
              <a:latin typeface="Myriad Pro" panose="020B0503030403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F00CFCA-B9B8-4A8E-A272-52D08C055D1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01659" y="3217863"/>
            <a:ext cx="6026521" cy="13462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>
                <a:latin typeface="Myriad Pro" panose="020B0503030403020204" pitchFamily="34" charset="0"/>
              </a:defRPr>
            </a:lvl1pPr>
          </a:lstStyle>
          <a:p>
            <a:pPr lvl="0"/>
            <a:r>
              <a:rPr lang="fr-FR" dirty="0"/>
              <a:t>Cliquez pour modifier les styles</a:t>
            </a:r>
          </a:p>
        </p:txBody>
      </p:sp>
    </p:spTree>
    <p:extLst>
      <p:ext uri="{BB962C8B-B14F-4D97-AF65-F5344CB8AC3E}">
        <p14:creationId xmlns:p14="http://schemas.microsoft.com/office/powerpoint/2010/main" val="1735149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9DA5F278-69E2-42CE-A8F6-3CE661192D91}"/>
              </a:ext>
            </a:extLst>
          </p:cNvPr>
          <p:cNvSpPr txBox="1"/>
          <p:nvPr userDrawn="1"/>
        </p:nvSpPr>
        <p:spPr>
          <a:xfrm>
            <a:off x="2501660" y="2237919"/>
            <a:ext cx="6276356" cy="90209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 algn="l"/>
            <a:r>
              <a:rPr lang="fr-FR" sz="7200" b="1" dirty="0">
                <a:latin typeface="Myriad Pro" panose="020B0503030403020204" pitchFamily="34" charset="0"/>
              </a:rPr>
              <a:t>E</a:t>
            </a:r>
            <a:endParaRPr lang="fr-FR" sz="5500" b="1" dirty="0">
              <a:latin typeface="Myriad Pro" panose="020B0503030403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F00CFCA-B9B8-4A8E-A272-52D08C055D1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01659" y="3217863"/>
            <a:ext cx="6026521" cy="13462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>
                <a:latin typeface="Myriad Pro" panose="020B0503030403020204" pitchFamily="34" charset="0"/>
              </a:defRPr>
            </a:lvl1pPr>
          </a:lstStyle>
          <a:p>
            <a:pPr lvl="0"/>
            <a:r>
              <a:rPr lang="fr-FR" dirty="0"/>
              <a:t>Cliquez pour modifier les styles</a:t>
            </a:r>
          </a:p>
        </p:txBody>
      </p:sp>
    </p:spTree>
    <p:extLst>
      <p:ext uri="{BB962C8B-B14F-4D97-AF65-F5344CB8AC3E}">
        <p14:creationId xmlns:p14="http://schemas.microsoft.com/office/powerpoint/2010/main" val="1366669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-sans c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BD6E93F-30A3-43AF-9A69-B21F6B1003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8225" y="228600"/>
            <a:ext cx="9848850" cy="771525"/>
          </a:xfrm>
          <a:prstGeom prst="rect">
            <a:avLst/>
          </a:prstGeom>
        </p:spPr>
        <p:txBody>
          <a:bodyPr lIns="36000" anchor="ctr" anchorCtr="0"/>
          <a:lstStyle>
            <a:lvl1pPr marL="0" indent="0">
              <a:buNone/>
              <a:defRPr b="1"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72A93275-E65C-4D36-9958-69F2E360090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8225" y="1076325"/>
            <a:ext cx="9849600" cy="361950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buNone/>
              <a:defRPr sz="14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377751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-Cible G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CCF9D63D-D507-4C04-9D00-6C13296CF2EB}"/>
              </a:ext>
            </a:extLst>
          </p:cNvPr>
          <p:cNvSpPr/>
          <p:nvPr userDrawn="1"/>
        </p:nvSpPr>
        <p:spPr>
          <a:xfrm>
            <a:off x="11346972" y="218268"/>
            <a:ext cx="576000" cy="576000"/>
          </a:xfrm>
          <a:prstGeom prst="ellipse">
            <a:avLst/>
          </a:prstGeom>
          <a:solidFill>
            <a:srgbClr val="A6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yriad Pro" panose="020B0503030403020204" pitchFamily="34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448A100-8544-4FFE-84D6-80ABA1080E6E}"/>
              </a:ext>
            </a:extLst>
          </p:cNvPr>
          <p:cNvSpPr/>
          <p:nvPr userDrawn="1"/>
        </p:nvSpPr>
        <p:spPr>
          <a:xfrm>
            <a:off x="11226322" y="700298"/>
            <a:ext cx="324000" cy="324000"/>
          </a:xfrm>
          <a:prstGeom prst="ellipse">
            <a:avLst/>
          </a:prstGeom>
          <a:solidFill>
            <a:srgbClr val="A6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yriad Pro" panose="020B0503030403020204" pitchFamily="34" charset="0"/>
            </a:endParaRP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5EB2E3D8-C24D-4A2C-8105-9C70A5ACE3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200923" y="751098"/>
            <a:ext cx="368300" cy="216000"/>
          </a:xfrm>
          <a:prstGeom prst="rect">
            <a:avLst/>
          </a:prstGeom>
        </p:spPr>
        <p:txBody>
          <a:bodyPr lIns="0" rIns="0" anchor="ctr" anchorCtr="0"/>
          <a:lstStyle>
            <a:lvl1pPr marL="0" indent="0" algn="ctr">
              <a:buNone/>
              <a:defRPr sz="900" b="1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2pPr>
            <a:lvl3pPr marL="9144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3pPr>
            <a:lvl4pPr marL="13716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4pPr>
            <a:lvl5pPr marL="18288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fr-FR" dirty="0" err="1"/>
              <a:t>xxxx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51DEA38-A800-4C4B-96B9-EBEFDFD842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578" y="173232"/>
            <a:ext cx="648000" cy="64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496F871-957E-469C-975D-4AE26E59B5BA}"/>
              </a:ext>
            </a:extLst>
          </p:cNvPr>
          <p:cNvSpPr txBox="1"/>
          <p:nvPr userDrawn="1"/>
        </p:nvSpPr>
        <p:spPr>
          <a:xfrm>
            <a:off x="11596900" y="749300"/>
            <a:ext cx="576000" cy="21544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fr-FR" sz="800" b="1" dirty="0">
                <a:latin typeface="Myriad Pro" panose="020B0503030403020204" pitchFamily="34" charset="0"/>
              </a:rPr>
              <a:t>personnes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7B5E39EF-F46A-40E9-A196-049931D7CA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8225" y="228600"/>
            <a:ext cx="9848850" cy="771525"/>
          </a:xfrm>
          <a:prstGeom prst="rect">
            <a:avLst/>
          </a:prstGeom>
        </p:spPr>
        <p:txBody>
          <a:bodyPr lIns="36000" anchor="ctr" anchorCtr="0"/>
          <a:lstStyle>
            <a:lvl1pPr marL="0" indent="0">
              <a:buNone/>
              <a:defRPr b="1"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5C86D6B4-AE36-4451-B61D-A224CD6458C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8225" y="1076325"/>
            <a:ext cx="9849600" cy="361950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buNone/>
              <a:defRPr sz="14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89543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-Cible P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CCF9D63D-D507-4C04-9D00-6C13296CF2EB}"/>
              </a:ext>
            </a:extLst>
          </p:cNvPr>
          <p:cNvSpPr/>
          <p:nvPr userDrawn="1"/>
        </p:nvSpPr>
        <p:spPr>
          <a:xfrm>
            <a:off x="11346972" y="218268"/>
            <a:ext cx="576000" cy="576000"/>
          </a:xfrm>
          <a:prstGeom prst="ellipse">
            <a:avLst/>
          </a:prstGeom>
          <a:solidFill>
            <a:srgbClr val="A6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yriad Pro" panose="020B0503030403020204" pitchFamily="34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448A100-8544-4FFE-84D6-80ABA1080E6E}"/>
              </a:ext>
            </a:extLst>
          </p:cNvPr>
          <p:cNvSpPr/>
          <p:nvPr userDrawn="1"/>
        </p:nvSpPr>
        <p:spPr>
          <a:xfrm>
            <a:off x="11226322" y="700298"/>
            <a:ext cx="324000" cy="324000"/>
          </a:xfrm>
          <a:prstGeom prst="ellipse">
            <a:avLst/>
          </a:prstGeom>
          <a:solidFill>
            <a:srgbClr val="A6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yriad Pro" panose="020B0503030403020204" pitchFamily="34" charset="0"/>
            </a:endParaRP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5EB2E3D8-C24D-4A2C-8105-9C70A5ACE3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200923" y="751098"/>
            <a:ext cx="368300" cy="216000"/>
          </a:xfrm>
          <a:prstGeom prst="rect">
            <a:avLst/>
          </a:prstGeom>
        </p:spPr>
        <p:txBody>
          <a:bodyPr lIns="0" rIns="0" anchor="ctr" anchorCtr="0"/>
          <a:lstStyle>
            <a:lvl1pPr marL="0" indent="0" algn="ctr">
              <a:buNone/>
              <a:defRPr sz="900" b="1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2pPr>
            <a:lvl3pPr marL="9144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3pPr>
            <a:lvl4pPr marL="13716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4pPr>
            <a:lvl5pPr marL="18288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fr-FR" dirty="0" err="1"/>
              <a:t>xxxx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496F871-957E-469C-975D-4AE26E59B5BA}"/>
              </a:ext>
            </a:extLst>
          </p:cNvPr>
          <p:cNvSpPr txBox="1"/>
          <p:nvPr userDrawn="1"/>
        </p:nvSpPr>
        <p:spPr>
          <a:xfrm>
            <a:off x="11596900" y="749300"/>
            <a:ext cx="576000" cy="21544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fr-FR" sz="800" b="1" dirty="0">
                <a:latin typeface="Myriad Pro" panose="020B0503030403020204" pitchFamily="34" charset="0"/>
              </a:rPr>
              <a:t>personnes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F50E195-344C-4B55-BA5D-454111600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578" y="173232"/>
            <a:ext cx="648000" cy="648000"/>
          </a:xfrm>
          <a:prstGeom prst="rect">
            <a:avLst/>
          </a:prstGeom>
        </p:spPr>
      </p:pic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8CC65983-F86B-4B7C-9159-4B6B733FB7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8225" y="228600"/>
            <a:ext cx="9848850" cy="771525"/>
          </a:xfrm>
          <a:prstGeom prst="rect">
            <a:avLst/>
          </a:prstGeom>
        </p:spPr>
        <p:txBody>
          <a:bodyPr lIns="36000" anchor="ctr" anchorCtr="0"/>
          <a:lstStyle>
            <a:lvl1pPr marL="0" indent="0">
              <a:buNone/>
              <a:defRPr b="1"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053593E6-56C1-41DE-9158-31DFBB11177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8225" y="1076325"/>
            <a:ext cx="9849600" cy="361950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buNone/>
              <a:defRPr sz="14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6209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6E4F8F8D-9C52-4B22-A847-7281635B57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71663" y="2225526"/>
            <a:ext cx="4416425" cy="115602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lang="fr-FR" sz="4000" b="1" kern="1200" dirty="0" smtClean="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</a:t>
            </a:r>
          </a:p>
        </p:txBody>
      </p:sp>
      <p:sp>
        <p:nvSpPr>
          <p:cNvPr id="9" name="Espace réservé pour une image  29" descr="&#10;&#10;&#10;&#10;Cliquer sur l'icone pour ajouter une image&#10;">
            <a:extLst>
              <a:ext uri="{FF2B5EF4-FFF2-40B4-BE49-F238E27FC236}">
                <a16:creationId xmlns:a16="http://schemas.microsoft.com/office/drawing/2014/main" id="{5D7B9BED-F269-48A3-B3C6-DEBA593A25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78770" y="1674080"/>
            <a:ext cx="5213229" cy="5183920"/>
          </a:xfrm>
          <a:custGeom>
            <a:avLst/>
            <a:gdLst>
              <a:gd name="connsiteX0" fmla="*/ 4668443 w 4673036"/>
              <a:gd name="connsiteY0" fmla="*/ 0 h 4646764"/>
              <a:gd name="connsiteX1" fmla="*/ 4673036 w 4673036"/>
              <a:gd name="connsiteY1" fmla="*/ 116 h 4646764"/>
              <a:gd name="connsiteX2" fmla="*/ 4673036 w 4673036"/>
              <a:gd name="connsiteY2" fmla="*/ 4646764 h 4646764"/>
              <a:gd name="connsiteX3" fmla="*/ 0 w 4673036"/>
              <a:gd name="connsiteY3" fmla="*/ 4646764 h 4646764"/>
              <a:gd name="connsiteX4" fmla="*/ 5512 w 4673036"/>
              <a:gd name="connsiteY4" fmla="*/ 4428740 h 4646764"/>
              <a:gd name="connsiteX5" fmla="*/ 4668443 w 4673036"/>
              <a:gd name="connsiteY5" fmla="*/ 0 h 464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3036" h="4646764">
                <a:moveTo>
                  <a:pt x="4668443" y="0"/>
                </a:moveTo>
                <a:lnTo>
                  <a:pt x="4673036" y="116"/>
                </a:lnTo>
                <a:lnTo>
                  <a:pt x="4673036" y="4646764"/>
                </a:lnTo>
                <a:lnTo>
                  <a:pt x="0" y="4646764"/>
                </a:lnTo>
                <a:lnTo>
                  <a:pt x="5512" y="4428740"/>
                </a:lnTo>
                <a:cubicBezTo>
                  <a:pt x="130563" y="1961777"/>
                  <a:pt x="2170404" y="0"/>
                  <a:pt x="466844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None/>
              <a:defRPr sz="11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62385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-Cible Entrepr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CCF9D63D-D507-4C04-9D00-6C13296CF2EB}"/>
              </a:ext>
            </a:extLst>
          </p:cNvPr>
          <p:cNvSpPr/>
          <p:nvPr userDrawn="1"/>
        </p:nvSpPr>
        <p:spPr>
          <a:xfrm>
            <a:off x="11346972" y="218268"/>
            <a:ext cx="576000" cy="576000"/>
          </a:xfrm>
          <a:prstGeom prst="ellipse">
            <a:avLst/>
          </a:prstGeom>
          <a:solidFill>
            <a:srgbClr val="A6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yriad Pro" panose="020B0503030403020204" pitchFamily="34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448A100-8544-4FFE-84D6-80ABA1080E6E}"/>
              </a:ext>
            </a:extLst>
          </p:cNvPr>
          <p:cNvSpPr/>
          <p:nvPr userDrawn="1"/>
        </p:nvSpPr>
        <p:spPr>
          <a:xfrm>
            <a:off x="11226322" y="700298"/>
            <a:ext cx="324000" cy="324000"/>
          </a:xfrm>
          <a:prstGeom prst="ellipse">
            <a:avLst/>
          </a:prstGeom>
          <a:solidFill>
            <a:srgbClr val="A6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yriad Pro" panose="020B0503030403020204" pitchFamily="34" charset="0"/>
            </a:endParaRP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5EB2E3D8-C24D-4A2C-8105-9C70A5ACE3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200923" y="751098"/>
            <a:ext cx="368300" cy="216000"/>
          </a:xfrm>
          <a:prstGeom prst="rect">
            <a:avLst/>
          </a:prstGeom>
        </p:spPr>
        <p:txBody>
          <a:bodyPr lIns="0" rIns="0" anchor="ctr" anchorCtr="0"/>
          <a:lstStyle>
            <a:lvl1pPr marL="0" indent="0" algn="ctr">
              <a:buNone/>
              <a:defRPr sz="900" b="1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2pPr>
            <a:lvl3pPr marL="9144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3pPr>
            <a:lvl4pPr marL="13716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4pPr>
            <a:lvl5pPr marL="18288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fr-FR" dirty="0" err="1"/>
              <a:t>xxxx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496F871-957E-469C-975D-4AE26E59B5BA}"/>
              </a:ext>
            </a:extLst>
          </p:cNvPr>
          <p:cNvSpPr txBox="1"/>
          <p:nvPr userDrawn="1"/>
        </p:nvSpPr>
        <p:spPr>
          <a:xfrm>
            <a:off x="11596900" y="749300"/>
            <a:ext cx="576000" cy="21544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fr-FR" sz="800" b="1" dirty="0">
                <a:latin typeface="Myriad Pro" panose="020B0503030403020204" pitchFamily="34" charset="0"/>
              </a:rPr>
              <a:t>entreprises</a:t>
            </a:r>
          </a:p>
        </p:txBody>
      </p:sp>
      <p:pic>
        <p:nvPicPr>
          <p:cNvPr id="10" name="Image 9" descr="Une image contenant texte, clipart, graphiques vectoriels&#10;&#10;Description générée automatiquement">
            <a:extLst>
              <a:ext uri="{FF2B5EF4-FFF2-40B4-BE49-F238E27FC236}">
                <a16:creationId xmlns:a16="http://schemas.microsoft.com/office/drawing/2014/main" id="{376041C3-3A95-41A3-8BCA-A944187E1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578" y="173232"/>
            <a:ext cx="648000" cy="648000"/>
          </a:xfrm>
          <a:prstGeom prst="rect">
            <a:avLst/>
          </a:prstGeom>
        </p:spPr>
      </p:pic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AAE9B3A-6572-475C-A540-DF8A04E8C5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8225" y="228600"/>
            <a:ext cx="9848850" cy="771525"/>
          </a:xfrm>
          <a:prstGeom prst="rect">
            <a:avLst/>
          </a:prstGeom>
        </p:spPr>
        <p:txBody>
          <a:bodyPr lIns="36000" anchor="ctr" anchorCtr="0"/>
          <a:lstStyle>
            <a:lvl1pPr marL="0" indent="0">
              <a:buNone/>
              <a:defRPr b="1"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C3DE7877-2E4B-44DA-9485-5FB8D98B399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8225" y="1076325"/>
            <a:ext cx="9849600" cy="361950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buNone/>
              <a:defRPr sz="14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78384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-Cible Etudi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CCF9D63D-D507-4C04-9D00-6C13296CF2EB}"/>
              </a:ext>
            </a:extLst>
          </p:cNvPr>
          <p:cNvSpPr/>
          <p:nvPr userDrawn="1"/>
        </p:nvSpPr>
        <p:spPr>
          <a:xfrm>
            <a:off x="11346972" y="218268"/>
            <a:ext cx="576000" cy="576000"/>
          </a:xfrm>
          <a:prstGeom prst="ellipse">
            <a:avLst/>
          </a:prstGeom>
          <a:solidFill>
            <a:srgbClr val="A6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yriad Pro" panose="020B0503030403020204" pitchFamily="34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448A100-8544-4FFE-84D6-80ABA1080E6E}"/>
              </a:ext>
            </a:extLst>
          </p:cNvPr>
          <p:cNvSpPr/>
          <p:nvPr userDrawn="1"/>
        </p:nvSpPr>
        <p:spPr>
          <a:xfrm>
            <a:off x="11226322" y="700298"/>
            <a:ext cx="324000" cy="324000"/>
          </a:xfrm>
          <a:prstGeom prst="ellipse">
            <a:avLst/>
          </a:prstGeom>
          <a:solidFill>
            <a:srgbClr val="A6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yriad Pro" panose="020B0503030403020204" pitchFamily="34" charset="0"/>
            </a:endParaRP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5EB2E3D8-C24D-4A2C-8105-9C70A5ACE3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200923" y="751098"/>
            <a:ext cx="368300" cy="216000"/>
          </a:xfrm>
          <a:prstGeom prst="rect">
            <a:avLst/>
          </a:prstGeom>
        </p:spPr>
        <p:txBody>
          <a:bodyPr lIns="0" rIns="0" anchor="ctr" anchorCtr="0"/>
          <a:lstStyle>
            <a:lvl1pPr marL="0" indent="0" algn="ctr">
              <a:buNone/>
              <a:defRPr sz="900" b="1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2pPr>
            <a:lvl3pPr marL="9144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3pPr>
            <a:lvl4pPr marL="13716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4pPr>
            <a:lvl5pPr marL="18288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fr-FR" dirty="0" err="1"/>
              <a:t>xxxx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496F871-957E-469C-975D-4AE26E59B5BA}"/>
              </a:ext>
            </a:extLst>
          </p:cNvPr>
          <p:cNvSpPr txBox="1"/>
          <p:nvPr userDrawn="1"/>
        </p:nvSpPr>
        <p:spPr>
          <a:xfrm>
            <a:off x="11596900" y="749300"/>
            <a:ext cx="576000" cy="21544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fr-FR" sz="800" b="1" dirty="0">
                <a:latin typeface="Myriad Pro" panose="020B0503030403020204" pitchFamily="34" charset="0"/>
              </a:rPr>
              <a:t>étudiant(e)s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703D235-499F-4C67-AFFC-231771FFCA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578" y="190484"/>
            <a:ext cx="648000" cy="648000"/>
          </a:xfrm>
          <a:prstGeom prst="rect">
            <a:avLst/>
          </a:prstGeom>
        </p:spPr>
      </p:pic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E990E31-534A-4F42-8973-85AC7F25D7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8225" y="228600"/>
            <a:ext cx="9848850" cy="771525"/>
          </a:xfrm>
          <a:prstGeom prst="rect">
            <a:avLst/>
          </a:prstGeom>
        </p:spPr>
        <p:txBody>
          <a:bodyPr lIns="36000" anchor="ctr" anchorCtr="0"/>
          <a:lstStyle>
            <a:lvl1pPr marL="0" indent="0">
              <a:buNone/>
              <a:defRPr b="1"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534569C2-F995-47EC-A849-03FDDE439F9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8225" y="1076325"/>
            <a:ext cx="9849600" cy="361950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buNone/>
              <a:defRPr sz="14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555678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-Cible Par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CCF9D63D-D507-4C04-9D00-6C13296CF2EB}"/>
              </a:ext>
            </a:extLst>
          </p:cNvPr>
          <p:cNvSpPr/>
          <p:nvPr userDrawn="1"/>
        </p:nvSpPr>
        <p:spPr>
          <a:xfrm>
            <a:off x="11346972" y="218268"/>
            <a:ext cx="576000" cy="576000"/>
          </a:xfrm>
          <a:prstGeom prst="ellipse">
            <a:avLst/>
          </a:prstGeom>
          <a:solidFill>
            <a:srgbClr val="A6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yriad Pro" panose="020B0503030403020204" pitchFamily="34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448A100-8544-4FFE-84D6-80ABA1080E6E}"/>
              </a:ext>
            </a:extLst>
          </p:cNvPr>
          <p:cNvSpPr/>
          <p:nvPr userDrawn="1"/>
        </p:nvSpPr>
        <p:spPr>
          <a:xfrm>
            <a:off x="11226322" y="700298"/>
            <a:ext cx="324000" cy="324000"/>
          </a:xfrm>
          <a:prstGeom prst="ellipse">
            <a:avLst/>
          </a:prstGeom>
          <a:solidFill>
            <a:srgbClr val="A6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yriad Pro" panose="020B0503030403020204" pitchFamily="34" charset="0"/>
            </a:endParaRP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5EB2E3D8-C24D-4A2C-8105-9C70A5ACE3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200923" y="751098"/>
            <a:ext cx="368300" cy="216000"/>
          </a:xfrm>
          <a:prstGeom prst="rect">
            <a:avLst/>
          </a:prstGeom>
        </p:spPr>
        <p:txBody>
          <a:bodyPr lIns="0" rIns="0" anchor="ctr" anchorCtr="0"/>
          <a:lstStyle>
            <a:lvl1pPr marL="0" indent="0" algn="ctr">
              <a:buNone/>
              <a:defRPr sz="900" b="1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2pPr>
            <a:lvl3pPr marL="9144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3pPr>
            <a:lvl4pPr marL="13716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4pPr>
            <a:lvl5pPr marL="18288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fr-FR" dirty="0" err="1"/>
              <a:t>xxxx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496F871-957E-469C-975D-4AE26E59B5BA}"/>
              </a:ext>
            </a:extLst>
          </p:cNvPr>
          <p:cNvSpPr txBox="1"/>
          <p:nvPr userDrawn="1"/>
        </p:nvSpPr>
        <p:spPr>
          <a:xfrm>
            <a:off x="11596900" y="749300"/>
            <a:ext cx="576000" cy="21544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fr-FR" sz="800" b="1" dirty="0">
                <a:latin typeface="Myriad Pro" panose="020B0503030403020204" pitchFamily="34" charset="0"/>
              </a:rPr>
              <a:t>parents</a:t>
            </a:r>
          </a:p>
        </p:txBody>
      </p:sp>
      <p:pic>
        <p:nvPicPr>
          <p:cNvPr id="10" name="Image 9" descr="Une image contenant texte, graphiques vectoriels&#10;&#10;Description générée automatiquement">
            <a:extLst>
              <a:ext uri="{FF2B5EF4-FFF2-40B4-BE49-F238E27FC236}">
                <a16:creationId xmlns:a16="http://schemas.microsoft.com/office/drawing/2014/main" id="{C77D0001-F21A-4078-8924-22AD648C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578" y="190484"/>
            <a:ext cx="648000" cy="648000"/>
          </a:xfrm>
          <a:prstGeom prst="rect">
            <a:avLst/>
          </a:prstGeom>
        </p:spPr>
      </p:pic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CA99BDC2-4562-4961-9C47-2456DF9FA3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8225" y="228600"/>
            <a:ext cx="9848850" cy="771525"/>
          </a:xfrm>
          <a:prstGeom prst="rect">
            <a:avLst/>
          </a:prstGeom>
        </p:spPr>
        <p:txBody>
          <a:bodyPr lIns="36000" anchor="ctr" anchorCtr="0"/>
          <a:lstStyle>
            <a:lvl1pPr marL="0" indent="0">
              <a:buNone/>
              <a:defRPr b="1"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1EF94AE4-3761-48D2-B74E-A270AC2177B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8225" y="1076325"/>
            <a:ext cx="9849600" cy="361950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buNone/>
              <a:defRPr sz="14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427566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-Cible Jeu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CCF9D63D-D507-4C04-9D00-6C13296CF2EB}"/>
              </a:ext>
            </a:extLst>
          </p:cNvPr>
          <p:cNvSpPr/>
          <p:nvPr userDrawn="1"/>
        </p:nvSpPr>
        <p:spPr>
          <a:xfrm>
            <a:off x="11346972" y="218268"/>
            <a:ext cx="576000" cy="576000"/>
          </a:xfrm>
          <a:prstGeom prst="ellipse">
            <a:avLst/>
          </a:prstGeom>
          <a:solidFill>
            <a:srgbClr val="A6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yriad Pro" panose="020B0503030403020204" pitchFamily="34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448A100-8544-4FFE-84D6-80ABA1080E6E}"/>
              </a:ext>
            </a:extLst>
          </p:cNvPr>
          <p:cNvSpPr/>
          <p:nvPr userDrawn="1"/>
        </p:nvSpPr>
        <p:spPr>
          <a:xfrm>
            <a:off x="11226322" y="700298"/>
            <a:ext cx="324000" cy="324000"/>
          </a:xfrm>
          <a:prstGeom prst="ellipse">
            <a:avLst/>
          </a:prstGeom>
          <a:solidFill>
            <a:srgbClr val="A6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yriad Pro" panose="020B0503030403020204" pitchFamily="34" charset="0"/>
            </a:endParaRP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5EB2E3D8-C24D-4A2C-8105-9C70A5ACE3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200923" y="751098"/>
            <a:ext cx="368300" cy="216000"/>
          </a:xfrm>
          <a:prstGeom prst="rect">
            <a:avLst/>
          </a:prstGeom>
        </p:spPr>
        <p:txBody>
          <a:bodyPr lIns="0" rIns="0" anchor="ctr" anchorCtr="0"/>
          <a:lstStyle>
            <a:lvl1pPr marL="0" indent="0" algn="ctr">
              <a:buNone/>
              <a:defRPr sz="900" b="1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2pPr>
            <a:lvl3pPr marL="9144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3pPr>
            <a:lvl4pPr marL="13716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4pPr>
            <a:lvl5pPr marL="18288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fr-FR" dirty="0" err="1"/>
              <a:t>xxxx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496F871-957E-469C-975D-4AE26E59B5BA}"/>
              </a:ext>
            </a:extLst>
          </p:cNvPr>
          <p:cNvSpPr txBox="1"/>
          <p:nvPr userDrawn="1"/>
        </p:nvSpPr>
        <p:spPr>
          <a:xfrm>
            <a:off x="11596900" y="749300"/>
            <a:ext cx="576000" cy="21544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fr-FR" sz="800" b="1" dirty="0">
                <a:latin typeface="Myriad Pro" panose="020B0503030403020204" pitchFamily="34" charset="0"/>
              </a:rPr>
              <a:t>jeunes</a:t>
            </a:r>
          </a:p>
        </p:txBody>
      </p:sp>
      <p:pic>
        <p:nvPicPr>
          <p:cNvPr id="9" name="Image 8" descr="Une image contenant texte, graphiques vectoriels&#10;&#10;Description générée automatiquement">
            <a:extLst>
              <a:ext uri="{FF2B5EF4-FFF2-40B4-BE49-F238E27FC236}">
                <a16:creationId xmlns:a16="http://schemas.microsoft.com/office/drawing/2014/main" id="{BF315771-F612-4F38-A63B-4C4ADCD906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578" y="190484"/>
            <a:ext cx="648000" cy="648000"/>
          </a:xfrm>
          <a:prstGeom prst="rect">
            <a:avLst/>
          </a:prstGeom>
        </p:spPr>
      </p:pic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D6D0D9BA-2492-4E92-A73D-25C8FF3743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8225" y="228600"/>
            <a:ext cx="9848850" cy="771525"/>
          </a:xfrm>
          <a:prstGeom prst="rect">
            <a:avLst/>
          </a:prstGeom>
        </p:spPr>
        <p:txBody>
          <a:bodyPr lIns="36000" anchor="ctr" anchorCtr="0"/>
          <a:lstStyle>
            <a:lvl1pPr marL="0" indent="0">
              <a:buNone/>
              <a:defRPr b="1"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8D7027F8-A598-45AB-9E01-9D79C894EF6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8225" y="1076325"/>
            <a:ext cx="9849600" cy="361950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buNone/>
              <a:defRPr sz="14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670035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-Cible Seni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CCF9D63D-D507-4C04-9D00-6C13296CF2EB}"/>
              </a:ext>
            </a:extLst>
          </p:cNvPr>
          <p:cNvSpPr/>
          <p:nvPr userDrawn="1"/>
        </p:nvSpPr>
        <p:spPr>
          <a:xfrm>
            <a:off x="11346972" y="218268"/>
            <a:ext cx="576000" cy="576000"/>
          </a:xfrm>
          <a:prstGeom prst="ellipse">
            <a:avLst/>
          </a:prstGeom>
          <a:solidFill>
            <a:srgbClr val="A6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yriad Pro" panose="020B0503030403020204" pitchFamily="34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448A100-8544-4FFE-84D6-80ABA1080E6E}"/>
              </a:ext>
            </a:extLst>
          </p:cNvPr>
          <p:cNvSpPr/>
          <p:nvPr userDrawn="1"/>
        </p:nvSpPr>
        <p:spPr>
          <a:xfrm>
            <a:off x="11226322" y="700298"/>
            <a:ext cx="324000" cy="324000"/>
          </a:xfrm>
          <a:prstGeom prst="ellipse">
            <a:avLst/>
          </a:prstGeom>
          <a:solidFill>
            <a:srgbClr val="A6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yriad Pro" panose="020B0503030403020204" pitchFamily="34" charset="0"/>
            </a:endParaRP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5EB2E3D8-C24D-4A2C-8105-9C70A5ACE3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200923" y="751098"/>
            <a:ext cx="368300" cy="216000"/>
          </a:xfrm>
          <a:prstGeom prst="rect">
            <a:avLst/>
          </a:prstGeom>
        </p:spPr>
        <p:txBody>
          <a:bodyPr lIns="0" rIns="0" anchor="ctr" anchorCtr="0"/>
          <a:lstStyle>
            <a:lvl1pPr marL="0" indent="0" algn="ctr">
              <a:buNone/>
              <a:defRPr sz="900" b="1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2pPr>
            <a:lvl3pPr marL="9144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3pPr>
            <a:lvl4pPr marL="13716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4pPr>
            <a:lvl5pPr marL="18288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fr-FR" dirty="0" err="1"/>
              <a:t>xxxx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496F871-957E-469C-975D-4AE26E59B5BA}"/>
              </a:ext>
            </a:extLst>
          </p:cNvPr>
          <p:cNvSpPr txBox="1"/>
          <p:nvPr userDrawn="1"/>
        </p:nvSpPr>
        <p:spPr>
          <a:xfrm>
            <a:off x="11596900" y="749300"/>
            <a:ext cx="576000" cy="21544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fr-FR" sz="800" b="1" dirty="0">
                <a:latin typeface="Myriad Pro" panose="020B0503030403020204" pitchFamily="34" charset="0"/>
              </a:rPr>
              <a:t>seniors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A02F4E8-B5AF-4E9D-82DF-0DC777032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578" y="190484"/>
            <a:ext cx="648000" cy="648000"/>
          </a:xfrm>
          <a:prstGeom prst="rect">
            <a:avLst/>
          </a:prstGeom>
        </p:spPr>
      </p:pic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BDBC93A6-DED1-49F5-855F-8E59DFE8FE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8225" y="228600"/>
            <a:ext cx="9848850" cy="771525"/>
          </a:xfrm>
          <a:prstGeom prst="rect">
            <a:avLst/>
          </a:prstGeom>
        </p:spPr>
        <p:txBody>
          <a:bodyPr lIns="36000" anchor="ctr" anchorCtr="0"/>
          <a:lstStyle>
            <a:lvl1pPr marL="0" indent="0">
              <a:buNone/>
              <a:defRPr b="1"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7A95A4E6-3EFD-4B81-B0D2-A7B65D71567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8225" y="1076325"/>
            <a:ext cx="9849600" cy="361950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buNone/>
              <a:defRPr sz="14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362097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9">
            <a:extLst>
              <a:ext uri="{FF2B5EF4-FFF2-40B4-BE49-F238E27FC236}">
                <a16:creationId xmlns:a16="http://schemas.microsoft.com/office/drawing/2014/main" id="{BB34188B-C7C3-4F90-B7AF-54988585B5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8225" y="228600"/>
            <a:ext cx="9848850" cy="771525"/>
          </a:xfrm>
          <a:prstGeom prst="rect">
            <a:avLst/>
          </a:prstGeom>
        </p:spPr>
        <p:txBody>
          <a:bodyPr lIns="36000" anchor="ctr" anchorCtr="0"/>
          <a:lstStyle>
            <a:lvl1pPr marL="0" indent="0">
              <a:buNone/>
              <a:defRPr b="1"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contenu 12">
            <a:extLst>
              <a:ext uri="{FF2B5EF4-FFF2-40B4-BE49-F238E27FC236}">
                <a16:creationId xmlns:a16="http://schemas.microsoft.com/office/drawing/2014/main" id="{D12D64FE-3737-46DB-80B0-CA3B822941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8225" y="1076325"/>
            <a:ext cx="9849600" cy="361950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buNone/>
              <a:defRPr sz="14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FA6DCC-7A84-4850-A25F-0917AF84DF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38225" y="1704975"/>
            <a:ext cx="9849600" cy="43910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 3" panose="05040102010807070707" pitchFamily="18" charset="2"/>
              <a:buChar char="}"/>
              <a:defRPr b="1">
                <a:latin typeface="Myriad Pro" panose="020B0503030403020204" pitchFamily="34" charset="0"/>
              </a:defRPr>
            </a:lvl1pPr>
            <a:lvl2pPr marL="685800" indent="-228600">
              <a:buClr>
                <a:schemeClr val="accent3"/>
              </a:buClr>
              <a:buFont typeface="Wingdings 3" panose="05040102010807070707" pitchFamily="18" charset="2"/>
              <a:buChar char="}"/>
              <a:defRPr>
                <a:latin typeface="Myriad Pro" panose="020B050303040302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 2" panose="05020102010507070707" pitchFamily="18" charset="2"/>
              <a:buChar char="Ù"/>
              <a:defRPr>
                <a:latin typeface="Myriad Pro" panose="020B0503030403020204" pitchFamily="34" charset="0"/>
              </a:defRPr>
            </a:lvl3pPr>
            <a:lvl4pPr marL="1600200" indent="-228600">
              <a:buClr>
                <a:schemeClr val="accent2"/>
              </a:buClr>
              <a:buFont typeface="Wingdings 3" panose="05040102010807070707" pitchFamily="18" charset="2"/>
              <a:buChar char="}"/>
              <a:defRPr>
                <a:latin typeface="Myriad Pro" panose="020B0503030403020204" pitchFamily="34" charset="0"/>
              </a:defRPr>
            </a:lvl4pPr>
            <a:lvl5pPr marL="2057400" indent="-228600">
              <a:buClr>
                <a:schemeClr val="accent1"/>
              </a:buClr>
              <a:buFont typeface="Wingdings 3" panose="05040102010807070707" pitchFamily="18" charset="2"/>
              <a:buChar char="}"/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0025271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9">
            <a:extLst>
              <a:ext uri="{FF2B5EF4-FFF2-40B4-BE49-F238E27FC236}">
                <a16:creationId xmlns:a16="http://schemas.microsoft.com/office/drawing/2014/main" id="{BB34188B-C7C3-4F90-B7AF-54988585B5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8225" y="228600"/>
            <a:ext cx="9848850" cy="771525"/>
          </a:xfrm>
          <a:prstGeom prst="rect">
            <a:avLst/>
          </a:prstGeom>
        </p:spPr>
        <p:txBody>
          <a:bodyPr lIns="36000" anchor="ctr" anchorCtr="0"/>
          <a:lstStyle>
            <a:lvl1pPr marL="0" indent="0">
              <a:buNone/>
              <a:defRPr b="1"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contenu 12">
            <a:extLst>
              <a:ext uri="{FF2B5EF4-FFF2-40B4-BE49-F238E27FC236}">
                <a16:creationId xmlns:a16="http://schemas.microsoft.com/office/drawing/2014/main" id="{D12D64FE-3737-46DB-80B0-CA3B822941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8225" y="1076325"/>
            <a:ext cx="9849600" cy="361950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buNone/>
              <a:defRPr sz="14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FA6DCC-7A84-4850-A25F-0917AF84DF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38225" y="1704975"/>
            <a:ext cx="4886325" cy="43910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 3" panose="05040102010807070707" pitchFamily="18" charset="2"/>
              <a:buChar char="}"/>
              <a:defRPr b="1">
                <a:latin typeface="Myriad Pro" panose="020B0503030403020204" pitchFamily="34" charset="0"/>
              </a:defRPr>
            </a:lvl1pPr>
            <a:lvl2pPr marL="685800" indent="-228600">
              <a:buClr>
                <a:schemeClr val="accent3"/>
              </a:buClr>
              <a:buFont typeface="Wingdings 3" panose="05040102010807070707" pitchFamily="18" charset="2"/>
              <a:buChar char="}"/>
              <a:defRPr>
                <a:latin typeface="Myriad Pro" panose="020B050303040302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 2" panose="05020102010507070707" pitchFamily="18" charset="2"/>
              <a:buChar char="Ù"/>
              <a:defRPr>
                <a:latin typeface="Myriad Pro" panose="020B0503030403020204" pitchFamily="34" charset="0"/>
              </a:defRPr>
            </a:lvl3pPr>
            <a:lvl4pPr marL="1600200" indent="-228600">
              <a:buClr>
                <a:schemeClr val="accent2"/>
              </a:buClr>
              <a:buFont typeface="Wingdings 3" panose="05040102010807070707" pitchFamily="18" charset="2"/>
              <a:buChar char="}"/>
              <a:defRPr>
                <a:latin typeface="Myriad Pro" panose="020B0503030403020204" pitchFamily="34" charset="0"/>
              </a:defRPr>
            </a:lvl4pPr>
            <a:lvl5pPr marL="2057400" indent="-228600">
              <a:buClr>
                <a:schemeClr val="accent1"/>
              </a:buClr>
              <a:buFont typeface="Wingdings 3" panose="05040102010807070707" pitchFamily="18" charset="2"/>
              <a:buChar char="}"/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1261F76-3A3E-4377-AAF8-B8383BA7A0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01500" y="1704975"/>
            <a:ext cx="4886325" cy="43910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 3" panose="05040102010807070707" pitchFamily="18" charset="2"/>
              <a:buChar char="}"/>
              <a:defRPr b="1">
                <a:latin typeface="Myriad Pro" panose="020B0503030403020204" pitchFamily="34" charset="0"/>
              </a:defRPr>
            </a:lvl1pPr>
            <a:lvl2pPr marL="685800" indent="-228600">
              <a:buClr>
                <a:schemeClr val="accent3"/>
              </a:buClr>
              <a:buFont typeface="Wingdings 3" panose="05040102010807070707" pitchFamily="18" charset="2"/>
              <a:buChar char="}"/>
              <a:defRPr>
                <a:latin typeface="Myriad Pro" panose="020B050303040302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 2" panose="05020102010507070707" pitchFamily="18" charset="2"/>
              <a:buChar char="Ù"/>
              <a:defRPr>
                <a:latin typeface="Myriad Pro" panose="020B0503030403020204" pitchFamily="34" charset="0"/>
              </a:defRPr>
            </a:lvl3pPr>
            <a:lvl4pPr marL="1600200" indent="-228600">
              <a:buClr>
                <a:schemeClr val="accent2"/>
              </a:buClr>
              <a:buFont typeface="Wingdings 3" panose="05040102010807070707" pitchFamily="18" charset="2"/>
              <a:buChar char="}"/>
              <a:defRPr>
                <a:latin typeface="Myriad Pro" panose="020B0503030403020204" pitchFamily="34" charset="0"/>
              </a:defRPr>
            </a:lvl4pPr>
            <a:lvl5pPr marL="2057400" indent="-228600">
              <a:buClr>
                <a:schemeClr val="accent1"/>
              </a:buClr>
              <a:buFont typeface="Wingdings 3" panose="05040102010807070707" pitchFamily="18" charset="2"/>
              <a:buChar char="}"/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8787661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B16ACC76-FEEB-4C1E-97CD-9F5ABE589C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71510" y="1828800"/>
            <a:ext cx="1993191" cy="1283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B46113BD-1F20-497E-B617-29A1644F08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1510" y="3201693"/>
            <a:ext cx="1993191" cy="2762509"/>
          </a:xfrm>
          <a:prstGeom prst="rect">
            <a:avLst/>
          </a:prstGeom>
        </p:spPr>
        <p:txBody>
          <a:bodyPr lIns="0" rIns="0"/>
          <a:lstStyle>
            <a:lvl1pPr marL="0" indent="0" algn="just">
              <a:buNone/>
              <a:defRPr sz="1200">
                <a:latin typeface="Myriad Pro" panose="020B0503030403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CC2CB7EC-665E-48BE-856D-DC1C9967A3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12437" y="1828800"/>
            <a:ext cx="1993191" cy="1283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fr-FR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0A37ACFF-A0B5-48E1-B79D-843D5FFB6B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12437" y="3201693"/>
            <a:ext cx="1993191" cy="2762509"/>
          </a:xfrm>
          <a:prstGeom prst="rect">
            <a:avLst/>
          </a:prstGeom>
        </p:spPr>
        <p:txBody>
          <a:bodyPr lIns="0" rIns="0"/>
          <a:lstStyle>
            <a:lvl1pPr marL="0" indent="0" algn="just">
              <a:buNone/>
              <a:defRPr sz="1200">
                <a:latin typeface="Myriad Pro" panose="020B0503030403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pour une image  2">
            <a:extLst>
              <a:ext uri="{FF2B5EF4-FFF2-40B4-BE49-F238E27FC236}">
                <a16:creationId xmlns:a16="http://schemas.microsoft.com/office/drawing/2014/main" id="{0DC83521-9CA6-4144-8ACF-970751A2406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53364" y="1828800"/>
            <a:ext cx="1993191" cy="1283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fr-FR" dirty="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565A3563-DB45-4098-8C0C-EAC58AE8E1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53364" y="3201693"/>
            <a:ext cx="1993191" cy="2762509"/>
          </a:xfrm>
          <a:prstGeom prst="rect">
            <a:avLst/>
          </a:prstGeom>
        </p:spPr>
        <p:txBody>
          <a:bodyPr lIns="0" rIns="0"/>
          <a:lstStyle>
            <a:lvl1pPr marL="0" indent="0" algn="just">
              <a:buNone/>
              <a:defRPr sz="1200">
                <a:latin typeface="Myriad Pro" panose="020B0503030403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6" name="Espace réservé pour une image  2">
            <a:extLst>
              <a:ext uri="{FF2B5EF4-FFF2-40B4-BE49-F238E27FC236}">
                <a16:creationId xmlns:a16="http://schemas.microsoft.com/office/drawing/2014/main" id="{D1B8CE71-9F6B-4630-AEE5-BD1854B7060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94291" y="1828800"/>
            <a:ext cx="1993191" cy="1283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fr-FR" dirty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84960380-5B7F-4A09-8E92-4849B398A0E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94291" y="3201693"/>
            <a:ext cx="1993191" cy="2762509"/>
          </a:xfrm>
          <a:prstGeom prst="rect">
            <a:avLst/>
          </a:prstGeom>
        </p:spPr>
        <p:txBody>
          <a:bodyPr lIns="0" rIns="0"/>
          <a:lstStyle>
            <a:lvl1pPr marL="0" indent="0" algn="just">
              <a:buNone/>
              <a:defRPr sz="1200">
                <a:latin typeface="Myriad Pro" panose="020B0503030403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pour une image  2">
            <a:extLst>
              <a:ext uri="{FF2B5EF4-FFF2-40B4-BE49-F238E27FC236}">
                <a16:creationId xmlns:a16="http://schemas.microsoft.com/office/drawing/2014/main" id="{92DED03B-7C2A-450D-B02C-389BBD20941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635217" y="1828800"/>
            <a:ext cx="1993191" cy="1283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fr-FR" dirty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C8627226-652D-44E9-9DDD-ACAE51F9C5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635217" y="3201693"/>
            <a:ext cx="1993191" cy="2762509"/>
          </a:xfrm>
          <a:prstGeom prst="rect">
            <a:avLst/>
          </a:prstGeom>
        </p:spPr>
        <p:txBody>
          <a:bodyPr lIns="0" rIns="0"/>
          <a:lstStyle>
            <a:lvl1pPr marL="0" indent="0" algn="just">
              <a:buNone/>
              <a:defRPr sz="1200">
                <a:latin typeface="Myriad Pro" panose="020B0503030403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9">
            <a:extLst>
              <a:ext uri="{FF2B5EF4-FFF2-40B4-BE49-F238E27FC236}">
                <a16:creationId xmlns:a16="http://schemas.microsoft.com/office/drawing/2014/main" id="{BB34188B-C7C3-4F90-B7AF-54988585B5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8225" y="228600"/>
            <a:ext cx="9848850" cy="771525"/>
          </a:xfrm>
          <a:prstGeom prst="rect">
            <a:avLst/>
          </a:prstGeom>
        </p:spPr>
        <p:txBody>
          <a:bodyPr lIns="36000" anchor="ctr" anchorCtr="0"/>
          <a:lstStyle>
            <a:lvl1pPr marL="0" indent="0">
              <a:buNone/>
              <a:defRPr b="1"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contenu 12">
            <a:extLst>
              <a:ext uri="{FF2B5EF4-FFF2-40B4-BE49-F238E27FC236}">
                <a16:creationId xmlns:a16="http://schemas.microsoft.com/office/drawing/2014/main" id="{D12D64FE-3737-46DB-80B0-CA3B822941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8225" y="1076325"/>
            <a:ext cx="9849600" cy="361950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buNone/>
              <a:defRPr sz="14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503539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B16ACC76-FEEB-4C1E-97CD-9F5ABE589C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71510" y="1885755"/>
            <a:ext cx="4395840" cy="2448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B46113BD-1F20-497E-B617-29A1644F08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1510" y="4467225"/>
            <a:ext cx="4395840" cy="1458877"/>
          </a:xfrm>
          <a:prstGeom prst="rect">
            <a:avLst/>
          </a:prstGeom>
        </p:spPr>
        <p:txBody>
          <a:bodyPr lIns="0" rIns="0"/>
          <a:lstStyle>
            <a:lvl1pPr marL="0" indent="0" algn="just">
              <a:buNone/>
              <a:defRPr sz="1200">
                <a:latin typeface="Myriad Pro" panose="020B0503030403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0A37ACFF-A0B5-48E1-B79D-843D5FFB6B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19750" y="1885951"/>
            <a:ext cx="5276850" cy="4040152"/>
          </a:xfrm>
          <a:prstGeom prst="rect">
            <a:avLst/>
          </a:prstGeom>
        </p:spPr>
        <p:txBody>
          <a:bodyPr lIns="0" rIns="0"/>
          <a:lstStyle>
            <a:lvl1pPr marL="0" indent="0" algn="just">
              <a:buNone/>
              <a:defRPr sz="1200">
                <a:latin typeface="Myriad Pro" panose="020B0503030403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9">
            <a:extLst>
              <a:ext uri="{FF2B5EF4-FFF2-40B4-BE49-F238E27FC236}">
                <a16:creationId xmlns:a16="http://schemas.microsoft.com/office/drawing/2014/main" id="{BB34188B-C7C3-4F90-B7AF-54988585B5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8225" y="228600"/>
            <a:ext cx="9848850" cy="771525"/>
          </a:xfrm>
          <a:prstGeom prst="rect">
            <a:avLst/>
          </a:prstGeom>
        </p:spPr>
        <p:txBody>
          <a:bodyPr lIns="36000" anchor="ctr" anchorCtr="0"/>
          <a:lstStyle>
            <a:lvl1pPr marL="0" indent="0">
              <a:buNone/>
              <a:defRPr b="1"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contenu 12">
            <a:extLst>
              <a:ext uri="{FF2B5EF4-FFF2-40B4-BE49-F238E27FC236}">
                <a16:creationId xmlns:a16="http://schemas.microsoft.com/office/drawing/2014/main" id="{D12D64FE-3737-46DB-80B0-CA3B822941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8225" y="1076325"/>
            <a:ext cx="9849600" cy="361950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buNone/>
              <a:defRPr sz="14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21824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7DBCD1AE-C4F7-43D6-9A72-27D22756BF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9175" y="1762835"/>
            <a:ext cx="6389330" cy="1894765"/>
          </a:xfrm>
          <a:prstGeom prst="rect">
            <a:avLst/>
          </a:prstGeom>
        </p:spPr>
        <p:txBody>
          <a:bodyPr lIns="0" rIns="0"/>
          <a:lstStyle>
            <a:lvl1pPr marL="0" indent="0" algn="just">
              <a:buNone/>
              <a:defRPr sz="1200">
                <a:latin typeface="Myriad Pro" panose="020B0503030403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1" name="Espace réservé pour une image  38">
            <a:extLst>
              <a:ext uri="{FF2B5EF4-FFF2-40B4-BE49-F238E27FC236}">
                <a16:creationId xmlns:a16="http://schemas.microsoft.com/office/drawing/2014/main" id="{5D69A4DC-D4E5-4779-88E7-122B37FC78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19053" y="1661444"/>
            <a:ext cx="3788229" cy="4621774"/>
          </a:xfrm>
          <a:custGeom>
            <a:avLst/>
            <a:gdLst>
              <a:gd name="connsiteX0" fmla="*/ 1815831 w 3625175"/>
              <a:gd name="connsiteY0" fmla="*/ 3884580 h 4422843"/>
              <a:gd name="connsiteX1" fmla="*/ 1952018 w 3625175"/>
              <a:gd name="connsiteY1" fmla="*/ 4020767 h 4422843"/>
              <a:gd name="connsiteX2" fmla="*/ 1815831 w 3625175"/>
              <a:gd name="connsiteY2" fmla="*/ 4156954 h 4422843"/>
              <a:gd name="connsiteX3" fmla="*/ 1679644 w 3625175"/>
              <a:gd name="connsiteY3" fmla="*/ 4020767 h 4422843"/>
              <a:gd name="connsiteX4" fmla="*/ 1815831 w 3625175"/>
              <a:gd name="connsiteY4" fmla="*/ 3884580 h 4422843"/>
              <a:gd name="connsiteX5" fmla="*/ 2542163 w 3625175"/>
              <a:gd name="connsiteY5" fmla="*/ 3735421 h 4422843"/>
              <a:gd name="connsiteX6" fmla="*/ 2885874 w 3625175"/>
              <a:gd name="connsiteY6" fmla="*/ 4079132 h 4422843"/>
              <a:gd name="connsiteX7" fmla="*/ 2542163 w 3625175"/>
              <a:gd name="connsiteY7" fmla="*/ 4422843 h 4422843"/>
              <a:gd name="connsiteX8" fmla="*/ 2198452 w 3625175"/>
              <a:gd name="connsiteY8" fmla="*/ 4079132 h 4422843"/>
              <a:gd name="connsiteX9" fmla="*/ 2542163 w 3625175"/>
              <a:gd name="connsiteY9" fmla="*/ 3735421 h 4422843"/>
              <a:gd name="connsiteX10" fmla="*/ 3262009 w 3625175"/>
              <a:gd name="connsiteY10" fmla="*/ 914400 h 4422843"/>
              <a:gd name="connsiteX11" fmla="*/ 3476018 w 3625175"/>
              <a:gd name="connsiteY11" fmla="*/ 1128409 h 4422843"/>
              <a:gd name="connsiteX12" fmla="*/ 3473079 w 3625175"/>
              <a:gd name="connsiteY12" fmla="*/ 1157562 h 4422843"/>
              <a:gd name="connsiteX13" fmla="*/ 3488988 w 3625175"/>
              <a:gd name="connsiteY13" fmla="*/ 1154350 h 4422843"/>
              <a:gd name="connsiteX14" fmla="*/ 3625175 w 3625175"/>
              <a:gd name="connsiteY14" fmla="*/ 1290537 h 4422843"/>
              <a:gd name="connsiteX15" fmla="*/ 3488988 w 3625175"/>
              <a:gd name="connsiteY15" fmla="*/ 1426724 h 4422843"/>
              <a:gd name="connsiteX16" fmla="*/ 3363503 w 3625175"/>
              <a:gd name="connsiteY16" fmla="*/ 1343547 h 4422843"/>
              <a:gd name="connsiteX17" fmla="*/ 3358134 w 3625175"/>
              <a:gd name="connsiteY17" fmla="*/ 1316954 h 4422843"/>
              <a:gd name="connsiteX18" fmla="*/ 3345311 w 3625175"/>
              <a:gd name="connsiteY18" fmla="*/ 1325600 h 4422843"/>
              <a:gd name="connsiteX19" fmla="*/ 3262009 w 3625175"/>
              <a:gd name="connsiteY19" fmla="*/ 1342418 h 4422843"/>
              <a:gd name="connsiteX20" fmla="*/ 3048000 w 3625175"/>
              <a:gd name="connsiteY20" fmla="*/ 1128409 h 4422843"/>
              <a:gd name="connsiteX21" fmla="*/ 3262009 w 3625175"/>
              <a:gd name="connsiteY21" fmla="*/ 914400 h 4422843"/>
              <a:gd name="connsiteX22" fmla="*/ 3044758 w 3625175"/>
              <a:gd name="connsiteY22" fmla="*/ 220494 h 4422843"/>
              <a:gd name="connsiteX23" fmla="*/ 3385226 w 3625175"/>
              <a:gd name="connsiteY23" fmla="*/ 560962 h 4422843"/>
              <a:gd name="connsiteX24" fmla="*/ 3044758 w 3625175"/>
              <a:gd name="connsiteY24" fmla="*/ 901430 h 4422843"/>
              <a:gd name="connsiteX25" fmla="*/ 2704290 w 3625175"/>
              <a:gd name="connsiteY25" fmla="*/ 560962 h 4422843"/>
              <a:gd name="connsiteX26" fmla="*/ 3044758 w 3625175"/>
              <a:gd name="connsiteY26" fmla="*/ 220494 h 4422843"/>
              <a:gd name="connsiteX27" fmla="*/ 596630 w 3625175"/>
              <a:gd name="connsiteY27" fmla="*/ 0 h 4422843"/>
              <a:gd name="connsiteX28" fmla="*/ 1181138 w 3625175"/>
              <a:gd name="connsiteY28" fmla="*/ 476388 h 4422843"/>
              <a:gd name="connsiteX29" fmla="*/ 1193149 w 3625175"/>
              <a:gd name="connsiteY29" fmla="*/ 595532 h 4422843"/>
              <a:gd name="connsiteX30" fmla="*/ 1341285 w 3625175"/>
              <a:gd name="connsiteY30" fmla="*/ 557442 h 4422843"/>
              <a:gd name="connsiteX31" fmla="*/ 1660187 w 3625175"/>
              <a:gd name="connsiteY31" fmla="*/ 525294 h 4422843"/>
              <a:gd name="connsiteX32" fmla="*/ 3242553 w 3625175"/>
              <a:gd name="connsiteY32" fmla="*/ 2107660 h 4422843"/>
              <a:gd name="connsiteX33" fmla="*/ 2972310 w 3625175"/>
              <a:gd name="connsiteY33" fmla="*/ 2992376 h 4422843"/>
              <a:gd name="connsiteX34" fmla="*/ 2969331 w 3625175"/>
              <a:gd name="connsiteY34" fmla="*/ 2996360 h 4422843"/>
              <a:gd name="connsiteX35" fmla="*/ 3012028 w 3625175"/>
              <a:gd name="connsiteY35" fmla="*/ 3000664 h 4422843"/>
              <a:gd name="connsiteX36" fmla="*/ 3190673 w 3625175"/>
              <a:gd name="connsiteY36" fmla="*/ 3219855 h 4422843"/>
              <a:gd name="connsiteX37" fmla="*/ 2966937 w 3625175"/>
              <a:gd name="connsiteY37" fmla="*/ 3443591 h 4422843"/>
              <a:gd name="connsiteX38" fmla="*/ 2747747 w 3625175"/>
              <a:gd name="connsiteY38" fmla="*/ 3264945 h 4422843"/>
              <a:gd name="connsiteX39" fmla="*/ 2746833 w 3625175"/>
              <a:gd name="connsiteY39" fmla="*/ 3255878 h 4422843"/>
              <a:gd name="connsiteX40" fmla="*/ 2666719 w 3625175"/>
              <a:gd name="connsiteY40" fmla="*/ 3328691 h 4422843"/>
              <a:gd name="connsiteX41" fmla="*/ 1660187 w 3625175"/>
              <a:gd name="connsiteY41" fmla="*/ 3690026 h 4422843"/>
              <a:gd name="connsiteX42" fmla="*/ 77821 w 3625175"/>
              <a:gd name="connsiteY42" fmla="*/ 2107660 h 4422843"/>
              <a:gd name="connsiteX43" fmla="*/ 348064 w 3625175"/>
              <a:gd name="connsiteY43" fmla="*/ 1222944 h 4422843"/>
              <a:gd name="connsiteX44" fmla="*/ 397611 w 3625175"/>
              <a:gd name="connsiteY44" fmla="*/ 1156685 h 4422843"/>
              <a:gd name="connsiteX45" fmla="*/ 364394 w 3625175"/>
              <a:gd name="connsiteY45" fmla="*/ 1146374 h 4422843"/>
              <a:gd name="connsiteX46" fmla="*/ 0 w 3625175"/>
              <a:gd name="connsiteY46" fmla="*/ 596630 h 4422843"/>
              <a:gd name="connsiteX47" fmla="*/ 596630 w 3625175"/>
              <a:gd name="connsiteY47" fmla="*/ 0 h 442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625175" h="4422843">
                <a:moveTo>
                  <a:pt x="1815831" y="3884580"/>
                </a:moveTo>
                <a:cubicBezTo>
                  <a:pt x="1891045" y="3884580"/>
                  <a:pt x="1952018" y="3945553"/>
                  <a:pt x="1952018" y="4020767"/>
                </a:cubicBezTo>
                <a:cubicBezTo>
                  <a:pt x="1952018" y="4095981"/>
                  <a:pt x="1891045" y="4156954"/>
                  <a:pt x="1815831" y="4156954"/>
                </a:cubicBezTo>
                <a:cubicBezTo>
                  <a:pt x="1740617" y="4156954"/>
                  <a:pt x="1679644" y="4095981"/>
                  <a:pt x="1679644" y="4020767"/>
                </a:cubicBezTo>
                <a:cubicBezTo>
                  <a:pt x="1679644" y="3945553"/>
                  <a:pt x="1740617" y="3884580"/>
                  <a:pt x="1815831" y="3884580"/>
                </a:cubicBezTo>
                <a:close/>
                <a:moveTo>
                  <a:pt x="2542163" y="3735421"/>
                </a:moveTo>
                <a:cubicBezTo>
                  <a:pt x="2731989" y="3735421"/>
                  <a:pt x="2885874" y="3889306"/>
                  <a:pt x="2885874" y="4079132"/>
                </a:cubicBezTo>
                <a:cubicBezTo>
                  <a:pt x="2885874" y="4268958"/>
                  <a:pt x="2731989" y="4422843"/>
                  <a:pt x="2542163" y="4422843"/>
                </a:cubicBezTo>
                <a:cubicBezTo>
                  <a:pt x="2352337" y="4422843"/>
                  <a:pt x="2198452" y="4268958"/>
                  <a:pt x="2198452" y="4079132"/>
                </a:cubicBezTo>
                <a:cubicBezTo>
                  <a:pt x="2198452" y="3889306"/>
                  <a:pt x="2352337" y="3735421"/>
                  <a:pt x="2542163" y="3735421"/>
                </a:cubicBezTo>
                <a:close/>
                <a:moveTo>
                  <a:pt x="3262009" y="914400"/>
                </a:moveTo>
                <a:cubicBezTo>
                  <a:pt x="3380203" y="914400"/>
                  <a:pt x="3476018" y="1010215"/>
                  <a:pt x="3476018" y="1128409"/>
                </a:cubicBezTo>
                <a:lnTo>
                  <a:pt x="3473079" y="1157562"/>
                </a:lnTo>
                <a:lnTo>
                  <a:pt x="3488988" y="1154350"/>
                </a:lnTo>
                <a:cubicBezTo>
                  <a:pt x="3564202" y="1154350"/>
                  <a:pt x="3625175" y="1215323"/>
                  <a:pt x="3625175" y="1290537"/>
                </a:cubicBezTo>
                <a:cubicBezTo>
                  <a:pt x="3625175" y="1365751"/>
                  <a:pt x="3564202" y="1426724"/>
                  <a:pt x="3488988" y="1426724"/>
                </a:cubicBezTo>
                <a:cubicBezTo>
                  <a:pt x="3432577" y="1426724"/>
                  <a:pt x="3384178" y="1392427"/>
                  <a:pt x="3363503" y="1343547"/>
                </a:cubicBezTo>
                <a:lnTo>
                  <a:pt x="3358134" y="1316954"/>
                </a:lnTo>
                <a:lnTo>
                  <a:pt x="3345311" y="1325600"/>
                </a:lnTo>
                <a:cubicBezTo>
                  <a:pt x="3319707" y="1336430"/>
                  <a:pt x="3291557" y="1342418"/>
                  <a:pt x="3262009" y="1342418"/>
                </a:cubicBezTo>
                <a:cubicBezTo>
                  <a:pt x="3143815" y="1342418"/>
                  <a:pt x="3048000" y="1246603"/>
                  <a:pt x="3048000" y="1128409"/>
                </a:cubicBezTo>
                <a:cubicBezTo>
                  <a:pt x="3048000" y="1010215"/>
                  <a:pt x="3143815" y="914400"/>
                  <a:pt x="3262009" y="914400"/>
                </a:cubicBezTo>
                <a:close/>
                <a:moveTo>
                  <a:pt x="3044758" y="220494"/>
                </a:moveTo>
                <a:cubicBezTo>
                  <a:pt x="3232793" y="220494"/>
                  <a:pt x="3385226" y="372927"/>
                  <a:pt x="3385226" y="560962"/>
                </a:cubicBezTo>
                <a:cubicBezTo>
                  <a:pt x="3385226" y="748997"/>
                  <a:pt x="3232793" y="901430"/>
                  <a:pt x="3044758" y="901430"/>
                </a:cubicBezTo>
                <a:cubicBezTo>
                  <a:pt x="2856723" y="901430"/>
                  <a:pt x="2704290" y="748997"/>
                  <a:pt x="2704290" y="560962"/>
                </a:cubicBezTo>
                <a:cubicBezTo>
                  <a:pt x="2704290" y="372927"/>
                  <a:pt x="2856723" y="220494"/>
                  <a:pt x="3044758" y="220494"/>
                </a:cubicBezTo>
                <a:close/>
                <a:moveTo>
                  <a:pt x="596630" y="0"/>
                </a:moveTo>
                <a:cubicBezTo>
                  <a:pt x="884951" y="0"/>
                  <a:pt x="1125505" y="204514"/>
                  <a:pt x="1181138" y="476388"/>
                </a:cubicBezTo>
                <a:lnTo>
                  <a:pt x="1193149" y="595532"/>
                </a:lnTo>
                <a:lnTo>
                  <a:pt x="1341285" y="557442"/>
                </a:lnTo>
                <a:cubicBezTo>
                  <a:pt x="1444293" y="536364"/>
                  <a:pt x="1550947" y="525294"/>
                  <a:pt x="1660187" y="525294"/>
                </a:cubicBezTo>
                <a:cubicBezTo>
                  <a:pt x="2534104" y="525294"/>
                  <a:pt x="3242553" y="1233743"/>
                  <a:pt x="3242553" y="2107660"/>
                </a:cubicBezTo>
                <a:cubicBezTo>
                  <a:pt x="3242553" y="2435379"/>
                  <a:pt x="3142927" y="2739829"/>
                  <a:pt x="2972310" y="2992376"/>
                </a:cubicBezTo>
                <a:lnTo>
                  <a:pt x="2969331" y="2996360"/>
                </a:lnTo>
                <a:lnTo>
                  <a:pt x="3012028" y="3000664"/>
                </a:lnTo>
                <a:cubicBezTo>
                  <a:pt x="3113980" y="3021527"/>
                  <a:pt x="3190673" y="3111735"/>
                  <a:pt x="3190673" y="3219855"/>
                </a:cubicBezTo>
                <a:cubicBezTo>
                  <a:pt x="3190673" y="3343421"/>
                  <a:pt x="3090503" y="3443591"/>
                  <a:pt x="2966937" y="3443591"/>
                </a:cubicBezTo>
                <a:cubicBezTo>
                  <a:pt x="2858817" y="3443591"/>
                  <a:pt x="2768609" y="3366898"/>
                  <a:pt x="2747747" y="3264945"/>
                </a:cubicBezTo>
                <a:lnTo>
                  <a:pt x="2746833" y="3255878"/>
                </a:lnTo>
                <a:lnTo>
                  <a:pt x="2666719" y="3328691"/>
                </a:lnTo>
                <a:cubicBezTo>
                  <a:pt x="2393193" y="3554424"/>
                  <a:pt x="2042526" y="3690026"/>
                  <a:pt x="1660187" y="3690026"/>
                </a:cubicBezTo>
                <a:cubicBezTo>
                  <a:pt x="786270" y="3690026"/>
                  <a:pt x="77821" y="2981577"/>
                  <a:pt x="77821" y="2107660"/>
                </a:cubicBezTo>
                <a:cubicBezTo>
                  <a:pt x="77821" y="1779941"/>
                  <a:pt x="177446" y="1475492"/>
                  <a:pt x="348064" y="1222944"/>
                </a:cubicBezTo>
                <a:lnTo>
                  <a:pt x="397611" y="1156685"/>
                </a:lnTo>
                <a:lnTo>
                  <a:pt x="364394" y="1146374"/>
                </a:lnTo>
                <a:cubicBezTo>
                  <a:pt x="150255" y="1055801"/>
                  <a:pt x="0" y="843763"/>
                  <a:pt x="0" y="596630"/>
                </a:cubicBezTo>
                <a:cubicBezTo>
                  <a:pt x="0" y="267120"/>
                  <a:pt x="267120" y="0"/>
                  <a:pt x="5966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fr-FR" dirty="0"/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392CE5A0-072B-4B3D-8FD2-54EFD896F7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9175" y="3946198"/>
            <a:ext cx="6389330" cy="2305312"/>
          </a:xfrm>
          <a:prstGeom prst="rect">
            <a:avLst/>
          </a:prstGeom>
        </p:spPr>
        <p:txBody>
          <a:bodyPr lIns="0" rIns="0"/>
          <a:lstStyle>
            <a:lvl1pPr marL="0" indent="0" algn="just">
              <a:buNone/>
              <a:defRPr sz="1200">
                <a:latin typeface="Myriad Pro" panose="020B0503030403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9">
            <a:extLst>
              <a:ext uri="{FF2B5EF4-FFF2-40B4-BE49-F238E27FC236}">
                <a16:creationId xmlns:a16="http://schemas.microsoft.com/office/drawing/2014/main" id="{983618CA-220C-4E03-9051-46442311A1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8225" y="228600"/>
            <a:ext cx="9848850" cy="771525"/>
          </a:xfrm>
          <a:prstGeom prst="rect">
            <a:avLst/>
          </a:prstGeom>
        </p:spPr>
        <p:txBody>
          <a:bodyPr lIns="36000" anchor="ctr" anchorCtr="0"/>
          <a:lstStyle>
            <a:lvl1pPr marL="0" indent="0">
              <a:buNone/>
              <a:defRPr b="1"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5" name="Espace réservé du contenu 12">
            <a:extLst>
              <a:ext uri="{FF2B5EF4-FFF2-40B4-BE49-F238E27FC236}">
                <a16:creationId xmlns:a16="http://schemas.microsoft.com/office/drawing/2014/main" id="{DA7CA5FA-CA5B-479E-837D-ED41AB86AA3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8225" y="1076325"/>
            <a:ext cx="9849600" cy="361950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buNone/>
              <a:defRPr sz="14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3085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étho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2535A661-77C7-450E-A96A-E993C122065A}"/>
              </a:ext>
            </a:extLst>
          </p:cNvPr>
          <p:cNvSpPr>
            <a:spLocks noChangeAspect="1"/>
          </p:cNvSpPr>
          <p:nvPr userDrawn="1"/>
        </p:nvSpPr>
        <p:spPr>
          <a:xfrm>
            <a:off x="6987603" y="1682862"/>
            <a:ext cx="5204398" cy="5175138"/>
          </a:xfrm>
          <a:custGeom>
            <a:avLst/>
            <a:gdLst>
              <a:gd name="connsiteX0" fmla="*/ 4668443 w 4673037"/>
              <a:gd name="connsiteY0" fmla="*/ 0 h 4646765"/>
              <a:gd name="connsiteX1" fmla="*/ 4673037 w 4673037"/>
              <a:gd name="connsiteY1" fmla="*/ 116 h 4646765"/>
              <a:gd name="connsiteX2" fmla="*/ 4673037 w 4673037"/>
              <a:gd name="connsiteY2" fmla="*/ 4646765 h 4646765"/>
              <a:gd name="connsiteX3" fmla="*/ 0 w 4673037"/>
              <a:gd name="connsiteY3" fmla="*/ 4646765 h 4646765"/>
              <a:gd name="connsiteX4" fmla="*/ 5512 w 4673037"/>
              <a:gd name="connsiteY4" fmla="*/ 4428740 h 4646765"/>
              <a:gd name="connsiteX5" fmla="*/ 4668443 w 4673037"/>
              <a:gd name="connsiteY5" fmla="*/ 0 h 464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3037" h="4646765">
                <a:moveTo>
                  <a:pt x="4668443" y="0"/>
                </a:moveTo>
                <a:lnTo>
                  <a:pt x="4673037" y="116"/>
                </a:lnTo>
                <a:lnTo>
                  <a:pt x="4673037" y="4646765"/>
                </a:lnTo>
                <a:lnTo>
                  <a:pt x="0" y="4646765"/>
                </a:lnTo>
                <a:lnTo>
                  <a:pt x="5512" y="4428740"/>
                </a:lnTo>
                <a:cubicBezTo>
                  <a:pt x="130563" y="1961777"/>
                  <a:pt x="2170404" y="0"/>
                  <a:pt x="4668443" y="0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4B5F201-98E0-41F4-8857-960C94967179}"/>
              </a:ext>
            </a:extLst>
          </p:cNvPr>
          <p:cNvSpPr txBox="1"/>
          <p:nvPr userDrawn="1"/>
        </p:nvSpPr>
        <p:spPr>
          <a:xfrm>
            <a:off x="1823766" y="2488088"/>
            <a:ext cx="4965221" cy="69266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 algn="l"/>
            <a:r>
              <a:rPr lang="fr-FR" sz="4000" b="1" dirty="0">
                <a:latin typeface="Myriad Pro" panose="020B0503030403020204" pitchFamily="34" charset="0"/>
              </a:rPr>
              <a:t>La méthodologie</a:t>
            </a:r>
          </a:p>
        </p:txBody>
      </p:sp>
    </p:spTree>
    <p:extLst>
      <p:ext uri="{BB962C8B-B14F-4D97-AF65-F5344CB8AC3E}">
        <p14:creationId xmlns:p14="http://schemas.microsoft.com/office/powerpoint/2010/main" val="17076786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7636958A-72BF-4BF0-A3FA-E4034B8874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7726" y="1866900"/>
            <a:ext cx="3552825" cy="4229100"/>
          </a:xfrm>
          <a:custGeom>
            <a:avLst/>
            <a:gdLst>
              <a:gd name="connsiteX0" fmla="*/ 2581275 w 3552825"/>
              <a:gd name="connsiteY0" fmla="*/ 3629025 h 4229100"/>
              <a:gd name="connsiteX1" fmla="*/ 2712922 w 3552825"/>
              <a:gd name="connsiteY1" fmla="*/ 3716287 h 4229100"/>
              <a:gd name="connsiteX2" fmla="*/ 2721156 w 3552825"/>
              <a:gd name="connsiteY2" fmla="*/ 3757070 h 4229100"/>
              <a:gd name="connsiteX3" fmla="*/ 2727897 w 3552825"/>
              <a:gd name="connsiteY3" fmla="*/ 3747072 h 4229100"/>
              <a:gd name="connsiteX4" fmla="*/ 2828925 w 3552825"/>
              <a:gd name="connsiteY4" fmla="*/ 3705225 h 4229100"/>
              <a:gd name="connsiteX5" fmla="*/ 2971800 w 3552825"/>
              <a:gd name="connsiteY5" fmla="*/ 3848100 h 4229100"/>
              <a:gd name="connsiteX6" fmla="*/ 2828925 w 3552825"/>
              <a:gd name="connsiteY6" fmla="*/ 3990975 h 4229100"/>
              <a:gd name="connsiteX7" fmla="*/ 2697278 w 3552825"/>
              <a:gd name="connsiteY7" fmla="*/ 3903714 h 4229100"/>
              <a:gd name="connsiteX8" fmla="*/ 2689044 w 3552825"/>
              <a:gd name="connsiteY8" fmla="*/ 3862930 h 4229100"/>
              <a:gd name="connsiteX9" fmla="*/ 2682303 w 3552825"/>
              <a:gd name="connsiteY9" fmla="*/ 3872928 h 4229100"/>
              <a:gd name="connsiteX10" fmla="*/ 2581275 w 3552825"/>
              <a:gd name="connsiteY10" fmla="*/ 3914775 h 4229100"/>
              <a:gd name="connsiteX11" fmla="*/ 2438400 w 3552825"/>
              <a:gd name="connsiteY11" fmla="*/ 3771900 h 4229100"/>
              <a:gd name="connsiteX12" fmla="*/ 2581275 w 3552825"/>
              <a:gd name="connsiteY12" fmla="*/ 3629025 h 4229100"/>
              <a:gd name="connsiteX13" fmla="*/ 609600 w 3552825"/>
              <a:gd name="connsiteY13" fmla="*/ 3600450 h 4229100"/>
              <a:gd name="connsiteX14" fmla="*/ 828675 w 3552825"/>
              <a:gd name="connsiteY14" fmla="*/ 3819525 h 4229100"/>
              <a:gd name="connsiteX15" fmla="*/ 811459 w 3552825"/>
              <a:gd name="connsiteY15" fmla="*/ 3904799 h 4229100"/>
              <a:gd name="connsiteX16" fmla="*/ 783162 w 3552825"/>
              <a:gd name="connsiteY16" fmla="*/ 3946770 h 4229100"/>
              <a:gd name="connsiteX17" fmla="*/ 800100 w 3552825"/>
              <a:gd name="connsiteY17" fmla="*/ 3943350 h 4229100"/>
              <a:gd name="connsiteX18" fmla="*/ 942975 w 3552825"/>
              <a:gd name="connsiteY18" fmla="*/ 4086225 h 4229100"/>
              <a:gd name="connsiteX19" fmla="*/ 800100 w 3552825"/>
              <a:gd name="connsiteY19" fmla="*/ 4229100 h 4229100"/>
              <a:gd name="connsiteX20" fmla="*/ 657225 w 3552825"/>
              <a:gd name="connsiteY20" fmla="*/ 4086225 h 4229100"/>
              <a:gd name="connsiteX21" fmla="*/ 668453 w 3552825"/>
              <a:gd name="connsiteY21" fmla="*/ 4030612 h 4229100"/>
              <a:gd name="connsiteX22" fmla="*/ 669327 w 3552825"/>
              <a:gd name="connsiteY22" fmla="*/ 4029314 h 4229100"/>
              <a:gd name="connsiteX23" fmla="*/ 653751 w 3552825"/>
              <a:gd name="connsiteY23" fmla="*/ 4034149 h 4229100"/>
              <a:gd name="connsiteX24" fmla="*/ 609600 w 3552825"/>
              <a:gd name="connsiteY24" fmla="*/ 4038600 h 4229100"/>
              <a:gd name="connsiteX25" fmla="*/ 390525 w 3552825"/>
              <a:gd name="connsiteY25" fmla="*/ 3819525 h 4229100"/>
              <a:gd name="connsiteX26" fmla="*/ 609600 w 3552825"/>
              <a:gd name="connsiteY26" fmla="*/ 3600450 h 4229100"/>
              <a:gd name="connsiteX27" fmla="*/ 171450 w 3552825"/>
              <a:gd name="connsiteY27" fmla="*/ 581025 h 4229100"/>
              <a:gd name="connsiteX28" fmla="*/ 342900 w 3552825"/>
              <a:gd name="connsiteY28" fmla="*/ 752475 h 4229100"/>
              <a:gd name="connsiteX29" fmla="*/ 171450 w 3552825"/>
              <a:gd name="connsiteY29" fmla="*/ 923925 h 4229100"/>
              <a:gd name="connsiteX30" fmla="*/ 0 w 3552825"/>
              <a:gd name="connsiteY30" fmla="*/ 752475 h 4229100"/>
              <a:gd name="connsiteX31" fmla="*/ 171450 w 3552825"/>
              <a:gd name="connsiteY31" fmla="*/ 581025 h 4229100"/>
              <a:gd name="connsiteX32" fmla="*/ 285750 w 3552825"/>
              <a:gd name="connsiteY32" fmla="*/ 104775 h 4229100"/>
              <a:gd name="connsiteX33" fmla="*/ 504825 w 3552825"/>
              <a:gd name="connsiteY33" fmla="*/ 323850 h 4229100"/>
              <a:gd name="connsiteX34" fmla="*/ 285750 w 3552825"/>
              <a:gd name="connsiteY34" fmla="*/ 542925 h 4229100"/>
              <a:gd name="connsiteX35" fmla="*/ 66675 w 3552825"/>
              <a:gd name="connsiteY35" fmla="*/ 323850 h 4229100"/>
              <a:gd name="connsiteX36" fmla="*/ 285750 w 3552825"/>
              <a:gd name="connsiteY36" fmla="*/ 104775 h 4229100"/>
              <a:gd name="connsiteX37" fmla="*/ 2905125 w 3552825"/>
              <a:gd name="connsiteY37" fmla="*/ 0 h 4229100"/>
              <a:gd name="connsiteX38" fmla="*/ 3457575 w 3552825"/>
              <a:gd name="connsiteY38" fmla="*/ 552450 h 4229100"/>
              <a:gd name="connsiteX39" fmla="*/ 3295766 w 3552825"/>
              <a:gd name="connsiteY39" fmla="*/ 943091 h 4229100"/>
              <a:gd name="connsiteX40" fmla="*/ 3220756 w 3552825"/>
              <a:gd name="connsiteY40" fmla="*/ 1004981 h 4229100"/>
              <a:gd name="connsiteX41" fmla="*/ 3263269 w 3552825"/>
              <a:gd name="connsiteY41" fmla="*/ 1061833 h 4229100"/>
              <a:gd name="connsiteX42" fmla="*/ 3552825 w 3552825"/>
              <a:gd name="connsiteY42" fmla="*/ 2009775 h 4229100"/>
              <a:gd name="connsiteX43" fmla="*/ 1857375 w 3552825"/>
              <a:gd name="connsiteY43" fmla="*/ 3705225 h 4229100"/>
              <a:gd name="connsiteX44" fmla="*/ 1515683 w 3552825"/>
              <a:gd name="connsiteY44" fmla="*/ 3670780 h 4229100"/>
              <a:gd name="connsiteX45" fmla="*/ 1357999 w 3552825"/>
              <a:gd name="connsiteY45" fmla="*/ 3630235 h 4229100"/>
              <a:gd name="connsiteX46" fmla="*/ 1363909 w 3552825"/>
              <a:gd name="connsiteY46" fmla="*/ 3639001 h 4229100"/>
              <a:gd name="connsiteX47" fmla="*/ 1381125 w 3552825"/>
              <a:gd name="connsiteY47" fmla="*/ 3724275 h 4229100"/>
              <a:gd name="connsiteX48" fmla="*/ 1162050 w 3552825"/>
              <a:gd name="connsiteY48" fmla="*/ 3943350 h 4229100"/>
              <a:gd name="connsiteX49" fmla="*/ 942975 w 3552825"/>
              <a:gd name="connsiteY49" fmla="*/ 3724275 h 4229100"/>
              <a:gd name="connsiteX50" fmla="*/ 1076776 w 3552825"/>
              <a:gd name="connsiteY50" fmla="*/ 3522416 h 4229100"/>
              <a:gd name="connsiteX51" fmla="*/ 1087569 w 3552825"/>
              <a:gd name="connsiteY51" fmla="*/ 3519065 h 4229100"/>
              <a:gd name="connsiteX52" fmla="*/ 1049223 w 3552825"/>
              <a:gd name="connsiteY52" fmla="*/ 3500593 h 4229100"/>
              <a:gd name="connsiteX53" fmla="*/ 161926 w 3552825"/>
              <a:gd name="connsiteY53" fmla="*/ 2009775 h 4229100"/>
              <a:gd name="connsiteX54" fmla="*/ 549084 w 3552825"/>
              <a:gd name="connsiteY54" fmla="*/ 931311 h 4229100"/>
              <a:gd name="connsiteX55" fmla="*/ 619693 w 3552825"/>
              <a:gd name="connsiteY55" fmla="*/ 853622 h 4229100"/>
              <a:gd name="connsiteX56" fmla="*/ 590610 w 3552825"/>
              <a:gd name="connsiteY56" fmla="*/ 837836 h 4229100"/>
              <a:gd name="connsiteX57" fmla="*/ 466725 w 3552825"/>
              <a:gd name="connsiteY57" fmla="*/ 604837 h 4229100"/>
              <a:gd name="connsiteX58" fmla="*/ 747713 w 3552825"/>
              <a:gd name="connsiteY58" fmla="*/ 323849 h 4229100"/>
              <a:gd name="connsiteX59" fmla="*/ 1006620 w 3552825"/>
              <a:gd name="connsiteY59" fmla="*/ 495464 h 4229100"/>
              <a:gd name="connsiteX60" fmla="*/ 1019515 w 3552825"/>
              <a:gd name="connsiteY60" fmla="*/ 537005 h 4229100"/>
              <a:gd name="connsiteX61" fmla="*/ 1049223 w 3552825"/>
              <a:gd name="connsiteY61" fmla="*/ 518957 h 4229100"/>
              <a:gd name="connsiteX62" fmla="*/ 1857375 w 3552825"/>
              <a:gd name="connsiteY62" fmla="*/ 314325 h 4229100"/>
              <a:gd name="connsiteX63" fmla="*/ 2361550 w 3552825"/>
              <a:gd name="connsiteY63" fmla="*/ 390549 h 4229100"/>
              <a:gd name="connsiteX64" fmla="*/ 2377753 w 3552825"/>
              <a:gd name="connsiteY64" fmla="*/ 396480 h 4229100"/>
              <a:gd name="connsiteX65" fmla="*/ 2396089 w 3552825"/>
              <a:gd name="connsiteY65" fmla="*/ 337411 h 4229100"/>
              <a:gd name="connsiteX66" fmla="*/ 2905125 w 3552825"/>
              <a:gd name="connsiteY66" fmla="*/ 0 h 42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552825" h="4229100">
                <a:moveTo>
                  <a:pt x="2581275" y="3629025"/>
                </a:moveTo>
                <a:cubicBezTo>
                  <a:pt x="2640456" y="3629025"/>
                  <a:pt x="2691233" y="3665007"/>
                  <a:pt x="2712922" y="3716287"/>
                </a:cubicBezTo>
                <a:lnTo>
                  <a:pt x="2721156" y="3757070"/>
                </a:lnTo>
                <a:lnTo>
                  <a:pt x="2727897" y="3747072"/>
                </a:lnTo>
                <a:cubicBezTo>
                  <a:pt x="2753752" y="3721217"/>
                  <a:pt x="2789471" y="3705225"/>
                  <a:pt x="2828925" y="3705225"/>
                </a:cubicBezTo>
                <a:cubicBezTo>
                  <a:pt x="2907833" y="3705225"/>
                  <a:pt x="2971800" y="3769192"/>
                  <a:pt x="2971800" y="3848100"/>
                </a:cubicBezTo>
                <a:cubicBezTo>
                  <a:pt x="2971800" y="3927008"/>
                  <a:pt x="2907833" y="3990975"/>
                  <a:pt x="2828925" y="3990975"/>
                </a:cubicBezTo>
                <a:cubicBezTo>
                  <a:pt x="2769744" y="3990975"/>
                  <a:pt x="2718967" y="3954994"/>
                  <a:pt x="2697278" y="3903714"/>
                </a:cubicBezTo>
                <a:lnTo>
                  <a:pt x="2689044" y="3862930"/>
                </a:lnTo>
                <a:lnTo>
                  <a:pt x="2682303" y="3872928"/>
                </a:lnTo>
                <a:cubicBezTo>
                  <a:pt x="2656448" y="3898783"/>
                  <a:pt x="2620729" y="3914775"/>
                  <a:pt x="2581275" y="3914775"/>
                </a:cubicBezTo>
                <a:cubicBezTo>
                  <a:pt x="2502367" y="3914775"/>
                  <a:pt x="2438400" y="3850808"/>
                  <a:pt x="2438400" y="3771900"/>
                </a:cubicBezTo>
                <a:cubicBezTo>
                  <a:pt x="2438400" y="3692992"/>
                  <a:pt x="2502367" y="3629025"/>
                  <a:pt x="2581275" y="3629025"/>
                </a:cubicBezTo>
                <a:close/>
                <a:moveTo>
                  <a:pt x="609600" y="3600450"/>
                </a:moveTo>
                <a:cubicBezTo>
                  <a:pt x="730592" y="3600450"/>
                  <a:pt x="828675" y="3698533"/>
                  <a:pt x="828675" y="3819525"/>
                </a:cubicBezTo>
                <a:cubicBezTo>
                  <a:pt x="828675" y="3849773"/>
                  <a:pt x="822545" y="3878589"/>
                  <a:pt x="811459" y="3904799"/>
                </a:cubicBezTo>
                <a:lnTo>
                  <a:pt x="783162" y="3946770"/>
                </a:lnTo>
                <a:lnTo>
                  <a:pt x="800100" y="3943350"/>
                </a:lnTo>
                <a:cubicBezTo>
                  <a:pt x="879008" y="3943350"/>
                  <a:pt x="942975" y="4007317"/>
                  <a:pt x="942975" y="4086225"/>
                </a:cubicBezTo>
                <a:cubicBezTo>
                  <a:pt x="942975" y="4165133"/>
                  <a:pt x="879008" y="4229100"/>
                  <a:pt x="800100" y="4229100"/>
                </a:cubicBezTo>
                <a:cubicBezTo>
                  <a:pt x="721192" y="4229100"/>
                  <a:pt x="657225" y="4165133"/>
                  <a:pt x="657225" y="4086225"/>
                </a:cubicBezTo>
                <a:cubicBezTo>
                  <a:pt x="657225" y="4066498"/>
                  <a:pt x="661223" y="4047705"/>
                  <a:pt x="668453" y="4030612"/>
                </a:cubicBezTo>
                <a:lnTo>
                  <a:pt x="669327" y="4029314"/>
                </a:lnTo>
                <a:lnTo>
                  <a:pt x="653751" y="4034149"/>
                </a:lnTo>
                <a:cubicBezTo>
                  <a:pt x="639490" y="4037068"/>
                  <a:pt x="624724" y="4038600"/>
                  <a:pt x="609600" y="4038600"/>
                </a:cubicBezTo>
                <a:cubicBezTo>
                  <a:pt x="488608" y="4038600"/>
                  <a:pt x="390525" y="3940517"/>
                  <a:pt x="390525" y="3819525"/>
                </a:cubicBezTo>
                <a:cubicBezTo>
                  <a:pt x="390525" y="3698533"/>
                  <a:pt x="488608" y="3600450"/>
                  <a:pt x="609600" y="3600450"/>
                </a:cubicBezTo>
                <a:close/>
                <a:moveTo>
                  <a:pt x="171450" y="581025"/>
                </a:moveTo>
                <a:cubicBezTo>
                  <a:pt x="266139" y="581025"/>
                  <a:pt x="342900" y="657786"/>
                  <a:pt x="342900" y="752475"/>
                </a:cubicBezTo>
                <a:cubicBezTo>
                  <a:pt x="342900" y="847164"/>
                  <a:pt x="266139" y="923925"/>
                  <a:pt x="171450" y="923925"/>
                </a:cubicBezTo>
                <a:cubicBezTo>
                  <a:pt x="76761" y="923925"/>
                  <a:pt x="0" y="847164"/>
                  <a:pt x="0" y="752475"/>
                </a:cubicBezTo>
                <a:cubicBezTo>
                  <a:pt x="0" y="657786"/>
                  <a:pt x="76761" y="581025"/>
                  <a:pt x="171450" y="581025"/>
                </a:cubicBezTo>
                <a:close/>
                <a:moveTo>
                  <a:pt x="285750" y="104775"/>
                </a:moveTo>
                <a:cubicBezTo>
                  <a:pt x="406742" y="104775"/>
                  <a:pt x="504825" y="202858"/>
                  <a:pt x="504825" y="323850"/>
                </a:cubicBezTo>
                <a:cubicBezTo>
                  <a:pt x="504825" y="444842"/>
                  <a:pt x="406742" y="542925"/>
                  <a:pt x="285750" y="542925"/>
                </a:cubicBezTo>
                <a:cubicBezTo>
                  <a:pt x="164758" y="542925"/>
                  <a:pt x="66675" y="444842"/>
                  <a:pt x="66675" y="323850"/>
                </a:cubicBezTo>
                <a:cubicBezTo>
                  <a:pt x="66675" y="202858"/>
                  <a:pt x="164758" y="104775"/>
                  <a:pt x="285750" y="104775"/>
                </a:cubicBezTo>
                <a:close/>
                <a:moveTo>
                  <a:pt x="2905125" y="0"/>
                </a:moveTo>
                <a:cubicBezTo>
                  <a:pt x="3210235" y="0"/>
                  <a:pt x="3457575" y="247340"/>
                  <a:pt x="3457575" y="552450"/>
                </a:cubicBezTo>
                <a:cubicBezTo>
                  <a:pt x="3457575" y="705005"/>
                  <a:pt x="3395740" y="843117"/>
                  <a:pt x="3295766" y="943091"/>
                </a:cubicBezTo>
                <a:lnTo>
                  <a:pt x="3220756" y="1004981"/>
                </a:lnTo>
                <a:lnTo>
                  <a:pt x="3263269" y="1061833"/>
                </a:lnTo>
                <a:cubicBezTo>
                  <a:pt x="3446080" y="1332428"/>
                  <a:pt x="3552825" y="1658636"/>
                  <a:pt x="3552825" y="2009775"/>
                </a:cubicBezTo>
                <a:cubicBezTo>
                  <a:pt x="3552825" y="2946146"/>
                  <a:pt x="2793746" y="3705225"/>
                  <a:pt x="1857375" y="3705225"/>
                </a:cubicBezTo>
                <a:cubicBezTo>
                  <a:pt x="1740329" y="3705225"/>
                  <a:pt x="1626052" y="3693365"/>
                  <a:pt x="1515683" y="3670780"/>
                </a:cubicBezTo>
                <a:lnTo>
                  <a:pt x="1357999" y="3630235"/>
                </a:lnTo>
                <a:lnTo>
                  <a:pt x="1363909" y="3639001"/>
                </a:lnTo>
                <a:cubicBezTo>
                  <a:pt x="1374995" y="3665211"/>
                  <a:pt x="1381125" y="3694027"/>
                  <a:pt x="1381125" y="3724275"/>
                </a:cubicBezTo>
                <a:cubicBezTo>
                  <a:pt x="1381125" y="3845267"/>
                  <a:pt x="1283042" y="3943350"/>
                  <a:pt x="1162050" y="3943350"/>
                </a:cubicBezTo>
                <a:cubicBezTo>
                  <a:pt x="1041058" y="3943350"/>
                  <a:pt x="942975" y="3845267"/>
                  <a:pt x="942975" y="3724275"/>
                </a:cubicBezTo>
                <a:cubicBezTo>
                  <a:pt x="942975" y="3633531"/>
                  <a:pt x="998147" y="3555673"/>
                  <a:pt x="1076776" y="3522416"/>
                </a:cubicBezTo>
                <a:lnTo>
                  <a:pt x="1087569" y="3519065"/>
                </a:lnTo>
                <a:lnTo>
                  <a:pt x="1049223" y="3500593"/>
                </a:lnTo>
                <a:cubicBezTo>
                  <a:pt x="520709" y="3213487"/>
                  <a:pt x="161926" y="2653530"/>
                  <a:pt x="161926" y="2009775"/>
                </a:cubicBezTo>
                <a:cubicBezTo>
                  <a:pt x="161926" y="1600113"/>
                  <a:pt x="307218" y="1224385"/>
                  <a:pt x="549084" y="931311"/>
                </a:cubicBezTo>
                <a:lnTo>
                  <a:pt x="619693" y="853622"/>
                </a:lnTo>
                <a:lnTo>
                  <a:pt x="590610" y="837836"/>
                </a:lnTo>
                <a:cubicBezTo>
                  <a:pt x="515867" y="787341"/>
                  <a:pt x="466725" y="701828"/>
                  <a:pt x="466725" y="604837"/>
                </a:cubicBezTo>
                <a:cubicBezTo>
                  <a:pt x="466725" y="449652"/>
                  <a:pt x="592528" y="323849"/>
                  <a:pt x="747713" y="323849"/>
                </a:cubicBezTo>
                <a:cubicBezTo>
                  <a:pt x="864102" y="323849"/>
                  <a:pt x="963963" y="394613"/>
                  <a:pt x="1006620" y="495464"/>
                </a:cubicBezTo>
                <a:lnTo>
                  <a:pt x="1019515" y="537005"/>
                </a:lnTo>
                <a:lnTo>
                  <a:pt x="1049223" y="518957"/>
                </a:lnTo>
                <a:cubicBezTo>
                  <a:pt x="1289457" y="388454"/>
                  <a:pt x="1564759" y="314325"/>
                  <a:pt x="1857375" y="314325"/>
                </a:cubicBezTo>
                <a:cubicBezTo>
                  <a:pt x="2032944" y="314325"/>
                  <a:pt x="2202281" y="341011"/>
                  <a:pt x="2361550" y="390549"/>
                </a:cubicBezTo>
                <a:lnTo>
                  <a:pt x="2377753" y="396480"/>
                </a:lnTo>
                <a:lnTo>
                  <a:pt x="2396089" y="337411"/>
                </a:lnTo>
                <a:cubicBezTo>
                  <a:pt x="2479956" y="139129"/>
                  <a:pt x="2676293" y="0"/>
                  <a:pt x="29051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7DBCD1AE-C4F7-43D6-9A72-27D22756BF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05349" y="1762835"/>
            <a:ext cx="6182475" cy="1894765"/>
          </a:xfrm>
          <a:prstGeom prst="rect">
            <a:avLst/>
          </a:prstGeom>
        </p:spPr>
        <p:txBody>
          <a:bodyPr lIns="0" rIns="0"/>
          <a:lstStyle>
            <a:lvl1pPr marL="0" indent="0" algn="just">
              <a:buNone/>
              <a:defRPr sz="1200">
                <a:latin typeface="Myriad Pro" panose="020B0503030403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392CE5A0-072B-4B3D-8FD2-54EFD896F7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05349" y="3946198"/>
            <a:ext cx="6182475" cy="2305312"/>
          </a:xfrm>
          <a:prstGeom prst="rect">
            <a:avLst/>
          </a:prstGeom>
        </p:spPr>
        <p:txBody>
          <a:bodyPr lIns="0" rIns="0"/>
          <a:lstStyle>
            <a:lvl1pPr marL="0" indent="0" algn="just">
              <a:buNone/>
              <a:defRPr sz="1200">
                <a:latin typeface="Myriad Pro" panose="020B0503030403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9">
            <a:extLst>
              <a:ext uri="{FF2B5EF4-FFF2-40B4-BE49-F238E27FC236}">
                <a16:creationId xmlns:a16="http://schemas.microsoft.com/office/drawing/2014/main" id="{983618CA-220C-4E03-9051-46442311A1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8225" y="228600"/>
            <a:ext cx="9848850" cy="771525"/>
          </a:xfrm>
          <a:prstGeom prst="rect">
            <a:avLst/>
          </a:prstGeom>
        </p:spPr>
        <p:txBody>
          <a:bodyPr lIns="36000" anchor="ctr" anchorCtr="0"/>
          <a:lstStyle>
            <a:lvl1pPr marL="0" indent="0">
              <a:buNone/>
              <a:defRPr b="1"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5" name="Espace réservé du contenu 12">
            <a:extLst>
              <a:ext uri="{FF2B5EF4-FFF2-40B4-BE49-F238E27FC236}">
                <a16:creationId xmlns:a16="http://schemas.microsoft.com/office/drawing/2014/main" id="{DA7CA5FA-CA5B-479E-837D-ED41AB86AA3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8225" y="1076325"/>
            <a:ext cx="9849600" cy="361950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buNone/>
              <a:defRPr sz="14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810008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EF5B64DD-0284-49B3-BB08-F266D7536AD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95425" y="2038351"/>
            <a:ext cx="1774800" cy="1449525"/>
          </a:xfrm>
          <a:custGeom>
            <a:avLst/>
            <a:gdLst>
              <a:gd name="connsiteX0" fmla="*/ 200026 w 1774800"/>
              <a:gd name="connsiteY0" fmla="*/ 1276351 h 1449525"/>
              <a:gd name="connsiteX1" fmla="*/ 285751 w 1774800"/>
              <a:gd name="connsiteY1" fmla="*/ 1362076 h 1449525"/>
              <a:gd name="connsiteX2" fmla="*/ 200026 w 1774800"/>
              <a:gd name="connsiteY2" fmla="*/ 1447801 h 1449525"/>
              <a:gd name="connsiteX3" fmla="*/ 114301 w 1774800"/>
              <a:gd name="connsiteY3" fmla="*/ 1362076 h 1449525"/>
              <a:gd name="connsiteX4" fmla="*/ 200026 w 1774800"/>
              <a:gd name="connsiteY4" fmla="*/ 1276351 h 1449525"/>
              <a:gd name="connsiteX5" fmla="*/ 119063 w 1774800"/>
              <a:gd name="connsiteY5" fmla="*/ 476250 h 1449525"/>
              <a:gd name="connsiteX6" fmla="*/ 238126 w 1774800"/>
              <a:gd name="connsiteY6" fmla="*/ 595313 h 1449525"/>
              <a:gd name="connsiteX7" fmla="*/ 119063 w 1774800"/>
              <a:gd name="connsiteY7" fmla="*/ 714376 h 1449525"/>
              <a:gd name="connsiteX8" fmla="*/ 0 w 1774800"/>
              <a:gd name="connsiteY8" fmla="*/ 595313 h 1449525"/>
              <a:gd name="connsiteX9" fmla="*/ 119063 w 1774800"/>
              <a:gd name="connsiteY9" fmla="*/ 476250 h 1449525"/>
              <a:gd name="connsiteX10" fmla="*/ 371475 w 1774800"/>
              <a:gd name="connsiteY10" fmla="*/ 0 h 1449525"/>
              <a:gd name="connsiteX11" fmla="*/ 586099 w 1774800"/>
              <a:gd name="connsiteY11" fmla="*/ 174924 h 1449525"/>
              <a:gd name="connsiteX12" fmla="*/ 587229 w 1774800"/>
              <a:gd name="connsiteY12" fmla="*/ 186130 h 1449525"/>
              <a:gd name="connsiteX13" fmla="*/ 652241 w 1774800"/>
              <a:gd name="connsiteY13" fmla="*/ 132490 h 1449525"/>
              <a:gd name="connsiteX14" fmla="*/ 1054800 w 1774800"/>
              <a:gd name="connsiteY14" fmla="*/ 9525 h 1449525"/>
              <a:gd name="connsiteX15" fmla="*/ 1774800 w 1774800"/>
              <a:gd name="connsiteY15" fmla="*/ 729525 h 1449525"/>
              <a:gd name="connsiteX16" fmla="*/ 1054800 w 1774800"/>
              <a:gd name="connsiteY16" fmla="*/ 1449525 h 1449525"/>
              <a:gd name="connsiteX17" fmla="*/ 545683 w 1774800"/>
              <a:gd name="connsiteY17" fmla="*/ 1238642 h 1449525"/>
              <a:gd name="connsiteX18" fmla="*/ 525710 w 1774800"/>
              <a:gd name="connsiteY18" fmla="*/ 1214434 h 1449525"/>
              <a:gd name="connsiteX19" fmla="*/ 524045 w 1774800"/>
              <a:gd name="connsiteY19" fmla="*/ 1222683 h 1449525"/>
              <a:gd name="connsiteX20" fmla="*/ 414338 w 1774800"/>
              <a:gd name="connsiteY20" fmla="*/ 1295401 h 1449525"/>
              <a:gd name="connsiteX21" fmla="*/ 295275 w 1774800"/>
              <a:gd name="connsiteY21" fmla="*/ 1176338 h 1449525"/>
              <a:gd name="connsiteX22" fmla="*/ 414338 w 1774800"/>
              <a:gd name="connsiteY22" fmla="*/ 1057275 h 1449525"/>
              <a:gd name="connsiteX23" fmla="*/ 417507 w 1774800"/>
              <a:gd name="connsiteY23" fmla="*/ 1057915 h 1449525"/>
              <a:gd name="connsiteX24" fmla="*/ 391381 w 1774800"/>
              <a:gd name="connsiteY24" fmla="*/ 1009782 h 1449525"/>
              <a:gd name="connsiteX25" fmla="*/ 334800 w 1774800"/>
              <a:gd name="connsiteY25" fmla="*/ 729525 h 1449525"/>
              <a:gd name="connsiteX26" fmla="*/ 391381 w 1774800"/>
              <a:gd name="connsiteY26" fmla="*/ 449269 h 1449525"/>
              <a:gd name="connsiteX27" fmla="*/ 398918 w 1774800"/>
              <a:gd name="connsiteY27" fmla="*/ 435384 h 1449525"/>
              <a:gd name="connsiteX28" fmla="*/ 371475 w 1774800"/>
              <a:gd name="connsiteY28" fmla="*/ 438150 h 1449525"/>
              <a:gd name="connsiteX29" fmla="*/ 152400 w 1774800"/>
              <a:gd name="connsiteY29" fmla="*/ 219075 h 1449525"/>
              <a:gd name="connsiteX30" fmla="*/ 371475 w 1774800"/>
              <a:gd name="connsiteY30" fmla="*/ 0 h 144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774800" h="1449525">
                <a:moveTo>
                  <a:pt x="200026" y="1276351"/>
                </a:moveTo>
                <a:cubicBezTo>
                  <a:pt x="247371" y="1276351"/>
                  <a:pt x="285751" y="1314731"/>
                  <a:pt x="285751" y="1362076"/>
                </a:cubicBezTo>
                <a:cubicBezTo>
                  <a:pt x="285751" y="1409421"/>
                  <a:pt x="247371" y="1447801"/>
                  <a:pt x="200026" y="1447801"/>
                </a:cubicBezTo>
                <a:cubicBezTo>
                  <a:pt x="152681" y="1447801"/>
                  <a:pt x="114301" y="1409421"/>
                  <a:pt x="114301" y="1362076"/>
                </a:cubicBezTo>
                <a:cubicBezTo>
                  <a:pt x="114301" y="1314731"/>
                  <a:pt x="152681" y="1276351"/>
                  <a:pt x="200026" y="1276351"/>
                </a:cubicBezTo>
                <a:close/>
                <a:moveTo>
                  <a:pt x="119063" y="476250"/>
                </a:moveTo>
                <a:cubicBezTo>
                  <a:pt x="184820" y="476250"/>
                  <a:pt x="238126" y="529556"/>
                  <a:pt x="238126" y="595313"/>
                </a:cubicBezTo>
                <a:cubicBezTo>
                  <a:pt x="238126" y="661070"/>
                  <a:pt x="184820" y="714376"/>
                  <a:pt x="119063" y="714376"/>
                </a:cubicBezTo>
                <a:cubicBezTo>
                  <a:pt x="53306" y="714376"/>
                  <a:pt x="0" y="661070"/>
                  <a:pt x="0" y="595313"/>
                </a:cubicBezTo>
                <a:cubicBezTo>
                  <a:pt x="0" y="529556"/>
                  <a:pt x="53306" y="476250"/>
                  <a:pt x="119063" y="476250"/>
                </a:cubicBezTo>
                <a:close/>
                <a:moveTo>
                  <a:pt x="371475" y="0"/>
                </a:moveTo>
                <a:cubicBezTo>
                  <a:pt x="477343" y="0"/>
                  <a:pt x="565671" y="75095"/>
                  <a:pt x="586099" y="174924"/>
                </a:cubicBezTo>
                <a:lnTo>
                  <a:pt x="587229" y="186130"/>
                </a:lnTo>
                <a:lnTo>
                  <a:pt x="652241" y="132490"/>
                </a:lnTo>
                <a:cubicBezTo>
                  <a:pt x="767154" y="54856"/>
                  <a:pt x="905683" y="9525"/>
                  <a:pt x="1054800" y="9525"/>
                </a:cubicBezTo>
                <a:cubicBezTo>
                  <a:pt x="1452445" y="9525"/>
                  <a:pt x="1774800" y="331880"/>
                  <a:pt x="1774800" y="729525"/>
                </a:cubicBezTo>
                <a:cubicBezTo>
                  <a:pt x="1774800" y="1127170"/>
                  <a:pt x="1452445" y="1449525"/>
                  <a:pt x="1054800" y="1449525"/>
                </a:cubicBezTo>
                <a:cubicBezTo>
                  <a:pt x="855978" y="1449525"/>
                  <a:pt x="675978" y="1368936"/>
                  <a:pt x="545683" y="1238642"/>
                </a:cubicBezTo>
                <a:lnTo>
                  <a:pt x="525710" y="1214434"/>
                </a:lnTo>
                <a:lnTo>
                  <a:pt x="524045" y="1222683"/>
                </a:lnTo>
                <a:cubicBezTo>
                  <a:pt x="505970" y="1265416"/>
                  <a:pt x="463656" y="1295401"/>
                  <a:pt x="414338" y="1295401"/>
                </a:cubicBezTo>
                <a:cubicBezTo>
                  <a:pt x="348581" y="1295401"/>
                  <a:pt x="295275" y="1242095"/>
                  <a:pt x="295275" y="1176338"/>
                </a:cubicBezTo>
                <a:cubicBezTo>
                  <a:pt x="295275" y="1110581"/>
                  <a:pt x="348581" y="1057275"/>
                  <a:pt x="414338" y="1057275"/>
                </a:cubicBezTo>
                <a:lnTo>
                  <a:pt x="417507" y="1057915"/>
                </a:lnTo>
                <a:lnTo>
                  <a:pt x="391381" y="1009782"/>
                </a:lnTo>
                <a:cubicBezTo>
                  <a:pt x="354947" y="923642"/>
                  <a:pt x="334800" y="828936"/>
                  <a:pt x="334800" y="729525"/>
                </a:cubicBezTo>
                <a:cubicBezTo>
                  <a:pt x="334800" y="630114"/>
                  <a:pt x="354947" y="535408"/>
                  <a:pt x="391381" y="449269"/>
                </a:cubicBezTo>
                <a:lnTo>
                  <a:pt x="398918" y="435384"/>
                </a:lnTo>
                <a:lnTo>
                  <a:pt x="371475" y="438150"/>
                </a:lnTo>
                <a:cubicBezTo>
                  <a:pt x="250483" y="438150"/>
                  <a:pt x="152400" y="340067"/>
                  <a:pt x="152400" y="219075"/>
                </a:cubicBezTo>
                <a:cubicBezTo>
                  <a:pt x="152400" y="98083"/>
                  <a:pt x="250483" y="0"/>
                  <a:pt x="3714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C7FAE67-BEDB-440A-8112-4254E49733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06225" y="1905001"/>
            <a:ext cx="1648800" cy="1582875"/>
          </a:xfrm>
          <a:custGeom>
            <a:avLst/>
            <a:gdLst>
              <a:gd name="connsiteX0" fmla="*/ 575438 w 1648800"/>
              <a:gd name="connsiteY0" fmla="*/ 76200 h 1582875"/>
              <a:gd name="connsiteX1" fmla="*/ 685145 w 1648800"/>
              <a:gd name="connsiteY1" fmla="*/ 148918 h 1582875"/>
              <a:gd name="connsiteX2" fmla="*/ 692588 w 1648800"/>
              <a:gd name="connsiteY2" fmla="*/ 185784 h 1582875"/>
              <a:gd name="connsiteX3" fmla="*/ 783695 w 1648800"/>
              <a:gd name="connsiteY3" fmla="*/ 157503 h 1582875"/>
              <a:gd name="connsiteX4" fmla="*/ 928800 w 1648800"/>
              <a:gd name="connsiteY4" fmla="*/ 142875 h 1582875"/>
              <a:gd name="connsiteX5" fmla="*/ 1648800 w 1648800"/>
              <a:gd name="connsiteY5" fmla="*/ 862875 h 1582875"/>
              <a:gd name="connsiteX6" fmla="*/ 928800 w 1648800"/>
              <a:gd name="connsiteY6" fmla="*/ 1582875 h 1582875"/>
              <a:gd name="connsiteX7" fmla="*/ 419683 w 1648800"/>
              <a:gd name="connsiteY7" fmla="*/ 1371992 h 1582875"/>
              <a:gd name="connsiteX8" fmla="*/ 394866 w 1648800"/>
              <a:gd name="connsiteY8" fmla="*/ 1341914 h 1582875"/>
              <a:gd name="connsiteX9" fmla="*/ 373159 w 1648800"/>
              <a:gd name="connsiteY9" fmla="*/ 1374110 h 1582875"/>
              <a:gd name="connsiteX10" fmla="*/ 218250 w 1648800"/>
              <a:gd name="connsiteY10" fmla="*/ 1438275 h 1582875"/>
              <a:gd name="connsiteX11" fmla="*/ 3626 w 1648800"/>
              <a:gd name="connsiteY11" fmla="*/ 1263351 h 1582875"/>
              <a:gd name="connsiteX12" fmla="*/ 0 w 1648800"/>
              <a:gd name="connsiteY12" fmla="*/ 1227384 h 1582875"/>
              <a:gd name="connsiteX13" fmla="*/ 0 w 1648800"/>
              <a:gd name="connsiteY13" fmla="*/ 1211016 h 1582875"/>
              <a:gd name="connsiteX14" fmla="*/ 3626 w 1648800"/>
              <a:gd name="connsiteY14" fmla="*/ 1175049 h 1582875"/>
              <a:gd name="connsiteX15" fmla="*/ 218250 w 1648800"/>
              <a:gd name="connsiteY15" fmla="*/ 1000125 h 1582875"/>
              <a:gd name="connsiteX16" fmla="*/ 222681 w 1648800"/>
              <a:gd name="connsiteY16" fmla="*/ 1000572 h 1582875"/>
              <a:gd name="connsiteX17" fmla="*/ 208800 w 1648800"/>
              <a:gd name="connsiteY17" fmla="*/ 862875 h 1582875"/>
              <a:gd name="connsiteX18" fmla="*/ 419683 w 1648800"/>
              <a:gd name="connsiteY18" fmla="*/ 353758 h 1582875"/>
              <a:gd name="connsiteX19" fmla="*/ 501425 w 1648800"/>
              <a:gd name="connsiteY19" fmla="*/ 286315 h 1582875"/>
              <a:gd name="connsiteX20" fmla="*/ 491248 w 1648800"/>
              <a:gd name="connsiteY20" fmla="*/ 279454 h 1582875"/>
              <a:gd name="connsiteX21" fmla="*/ 456375 w 1648800"/>
              <a:gd name="connsiteY21" fmla="*/ 195263 h 1582875"/>
              <a:gd name="connsiteX22" fmla="*/ 575438 w 1648800"/>
              <a:gd name="connsiteY22" fmla="*/ 76200 h 1582875"/>
              <a:gd name="connsiteX23" fmla="*/ 1404113 w 1648800"/>
              <a:gd name="connsiteY23" fmla="*/ 0 h 1582875"/>
              <a:gd name="connsiteX24" fmla="*/ 1523176 w 1648800"/>
              <a:gd name="connsiteY24" fmla="*/ 119063 h 1582875"/>
              <a:gd name="connsiteX25" fmla="*/ 1404113 w 1648800"/>
              <a:gd name="connsiteY25" fmla="*/ 238126 h 1582875"/>
              <a:gd name="connsiteX26" fmla="*/ 1285050 w 1648800"/>
              <a:gd name="connsiteY26" fmla="*/ 119063 h 1582875"/>
              <a:gd name="connsiteX27" fmla="*/ 1404113 w 1648800"/>
              <a:gd name="connsiteY27" fmla="*/ 0 h 158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648800" h="1582875">
                <a:moveTo>
                  <a:pt x="575438" y="76200"/>
                </a:moveTo>
                <a:cubicBezTo>
                  <a:pt x="624756" y="76200"/>
                  <a:pt x="667070" y="106185"/>
                  <a:pt x="685145" y="148918"/>
                </a:cubicBezTo>
                <a:lnTo>
                  <a:pt x="692588" y="185784"/>
                </a:lnTo>
                <a:lnTo>
                  <a:pt x="783695" y="157503"/>
                </a:lnTo>
                <a:cubicBezTo>
                  <a:pt x="830565" y="147912"/>
                  <a:pt x="879095" y="142875"/>
                  <a:pt x="928800" y="142875"/>
                </a:cubicBezTo>
                <a:cubicBezTo>
                  <a:pt x="1326445" y="142875"/>
                  <a:pt x="1648800" y="465230"/>
                  <a:pt x="1648800" y="862875"/>
                </a:cubicBezTo>
                <a:cubicBezTo>
                  <a:pt x="1648800" y="1260520"/>
                  <a:pt x="1326445" y="1582875"/>
                  <a:pt x="928800" y="1582875"/>
                </a:cubicBezTo>
                <a:cubicBezTo>
                  <a:pt x="729978" y="1582875"/>
                  <a:pt x="549978" y="1502286"/>
                  <a:pt x="419683" y="1371992"/>
                </a:cubicBezTo>
                <a:lnTo>
                  <a:pt x="394866" y="1341914"/>
                </a:lnTo>
                <a:lnTo>
                  <a:pt x="373159" y="1374110"/>
                </a:lnTo>
                <a:cubicBezTo>
                  <a:pt x="333515" y="1413754"/>
                  <a:pt x="278746" y="1438275"/>
                  <a:pt x="218250" y="1438275"/>
                </a:cubicBezTo>
                <a:cubicBezTo>
                  <a:pt x="112382" y="1438275"/>
                  <a:pt x="24054" y="1363180"/>
                  <a:pt x="3626" y="1263351"/>
                </a:cubicBezTo>
                <a:lnTo>
                  <a:pt x="0" y="1227384"/>
                </a:lnTo>
                <a:lnTo>
                  <a:pt x="0" y="1211016"/>
                </a:lnTo>
                <a:lnTo>
                  <a:pt x="3626" y="1175049"/>
                </a:lnTo>
                <a:cubicBezTo>
                  <a:pt x="24054" y="1075220"/>
                  <a:pt x="112382" y="1000125"/>
                  <a:pt x="218250" y="1000125"/>
                </a:cubicBezTo>
                <a:lnTo>
                  <a:pt x="222681" y="1000572"/>
                </a:lnTo>
                <a:lnTo>
                  <a:pt x="208800" y="862875"/>
                </a:lnTo>
                <a:cubicBezTo>
                  <a:pt x="208800" y="664053"/>
                  <a:pt x="289389" y="484053"/>
                  <a:pt x="419683" y="353758"/>
                </a:cubicBezTo>
                <a:lnTo>
                  <a:pt x="501425" y="286315"/>
                </a:lnTo>
                <a:lnTo>
                  <a:pt x="491248" y="279454"/>
                </a:lnTo>
                <a:cubicBezTo>
                  <a:pt x="469702" y="257907"/>
                  <a:pt x="456375" y="228142"/>
                  <a:pt x="456375" y="195263"/>
                </a:cubicBezTo>
                <a:cubicBezTo>
                  <a:pt x="456375" y="129506"/>
                  <a:pt x="509681" y="76200"/>
                  <a:pt x="575438" y="76200"/>
                </a:cubicBezTo>
                <a:close/>
                <a:moveTo>
                  <a:pt x="1404113" y="0"/>
                </a:moveTo>
                <a:cubicBezTo>
                  <a:pt x="1469870" y="0"/>
                  <a:pt x="1523176" y="53306"/>
                  <a:pt x="1523176" y="119063"/>
                </a:cubicBezTo>
                <a:cubicBezTo>
                  <a:pt x="1523176" y="184820"/>
                  <a:pt x="1469870" y="238126"/>
                  <a:pt x="1404113" y="238126"/>
                </a:cubicBezTo>
                <a:cubicBezTo>
                  <a:pt x="1338356" y="238126"/>
                  <a:pt x="1285050" y="184820"/>
                  <a:pt x="1285050" y="119063"/>
                </a:cubicBezTo>
                <a:cubicBezTo>
                  <a:pt x="1285050" y="53306"/>
                  <a:pt x="1338356" y="0"/>
                  <a:pt x="1404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66BA1861-B307-4268-B3CB-42E711714C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15350" y="2048251"/>
            <a:ext cx="1866900" cy="1476000"/>
          </a:xfrm>
          <a:custGeom>
            <a:avLst/>
            <a:gdLst>
              <a:gd name="connsiteX0" fmla="*/ 1619251 w 1866900"/>
              <a:gd name="connsiteY0" fmla="*/ 1095000 h 1476000"/>
              <a:gd name="connsiteX1" fmla="*/ 1704976 w 1866900"/>
              <a:gd name="connsiteY1" fmla="*/ 1180725 h 1476000"/>
              <a:gd name="connsiteX2" fmla="*/ 1619251 w 1866900"/>
              <a:gd name="connsiteY2" fmla="*/ 1266450 h 1476000"/>
              <a:gd name="connsiteX3" fmla="*/ 1533526 w 1866900"/>
              <a:gd name="connsiteY3" fmla="*/ 1180725 h 1476000"/>
              <a:gd name="connsiteX4" fmla="*/ 1619251 w 1866900"/>
              <a:gd name="connsiteY4" fmla="*/ 1095000 h 1476000"/>
              <a:gd name="connsiteX5" fmla="*/ 855505 w 1866900"/>
              <a:gd name="connsiteY5" fmla="*/ 0 h 1476000"/>
              <a:gd name="connsiteX6" fmla="*/ 866436 w 1866900"/>
              <a:gd name="connsiteY6" fmla="*/ 0 h 1476000"/>
              <a:gd name="connsiteX7" fmla="*/ 952177 w 1866900"/>
              <a:gd name="connsiteY7" fmla="*/ 5409 h 1476000"/>
              <a:gd name="connsiteX8" fmla="*/ 1457510 w 1866900"/>
              <a:gd name="connsiteY8" fmla="*/ 317065 h 1476000"/>
              <a:gd name="connsiteX9" fmla="*/ 1460153 w 1866900"/>
              <a:gd name="connsiteY9" fmla="*/ 321933 h 1476000"/>
              <a:gd name="connsiteX10" fmla="*/ 1492916 w 1866900"/>
              <a:gd name="connsiteY10" fmla="*/ 273339 h 1476000"/>
              <a:gd name="connsiteX11" fmla="*/ 1647825 w 1866900"/>
              <a:gd name="connsiteY11" fmla="*/ 209174 h 1476000"/>
              <a:gd name="connsiteX12" fmla="*/ 1866900 w 1866900"/>
              <a:gd name="connsiteY12" fmla="*/ 428249 h 1476000"/>
              <a:gd name="connsiteX13" fmla="*/ 1647825 w 1866900"/>
              <a:gd name="connsiteY13" fmla="*/ 647324 h 1476000"/>
              <a:gd name="connsiteX14" fmla="*/ 1603674 w 1866900"/>
              <a:gd name="connsiteY14" fmla="*/ 642873 h 1476000"/>
              <a:gd name="connsiteX15" fmla="*/ 1571739 w 1866900"/>
              <a:gd name="connsiteY15" fmla="*/ 632960 h 1476000"/>
              <a:gd name="connsiteX16" fmla="*/ 1580475 w 1866900"/>
              <a:gd name="connsiteY16" fmla="*/ 719624 h 1476000"/>
              <a:gd name="connsiteX17" fmla="*/ 1457510 w 1866900"/>
              <a:gd name="connsiteY17" fmla="*/ 1122183 h 1476000"/>
              <a:gd name="connsiteX18" fmla="*/ 1377103 w 1866900"/>
              <a:gd name="connsiteY18" fmla="*/ 1219637 h 1476000"/>
              <a:gd name="connsiteX19" fmla="*/ 1381126 w 1866900"/>
              <a:gd name="connsiteY19" fmla="*/ 1218825 h 1476000"/>
              <a:gd name="connsiteX20" fmla="*/ 1466851 w 1866900"/>
              <a:gd name="connsiteY20" fmla="*/ 1304550 h 1476000"/>
              <a:gd name="connsiteX21" fmla="*/ 1461097 w 1866900"/>
              <a:gd name="connsiteY21" fmla="*/ 1333050 h 1476000"/>
              <a:gd name="connsiteX22" fmla="*/ 1463384 w 1866900"/>
              <a:gd name="connsiteY22" fmla="*/ 1329658 h 1476000"/>
              <a:gd name="connsiteX23" fmla="*/ 1524001 w 1866900"/>
              <a:gd name="connsiteY23" fmla="*/ 1304550 h 1476000"/>
              <a:gd name="connsiteX24" fmla="*/ 1609726 w 1866900"/>
              <a:gd name="connsiteY24" fmla="*/ 1390275 h 1476000"/>
              <a:gd name="connsiteX25" fmla="*/ 1524001 w 1866900"/>
              <a:gd name="connsiteY25" fmla="*/ 1476000 h 1476000"/>
              <a:gd name="connsiteX26" fmla="*/ 1438276 w 1866900"/>
              <a:gd name="connsiteY26" fmla="*/ 1390275 h 1476000"/>
              <a:gd name="connsiteX27" fmla="*/ 1444030 w 1866900"/>
              <a:gd name="connsiteY27" fmla="*/ 1361775 h 1476000"/>
              <a:gd name="connsiteX28" fmla="*/ 1441743 w 1866900"/>
              <a:gd name="connsiteY28" fmla="*/ 1365167 h 1476000"/>
              <a:gd name="connsiteX29" fmla="*/ 1381126 w 1866900"/>
              <a:gd name="connsiteY29" fmla="*/ 1390275 h 1476000"/>
              <a:gd name="connsiteX30" fmla="*/ 1295401 w 1866900"/>
              <a:gd name="connsiteY30" fmla="*/ 1304550 h 1476000"/>
              <a:gd name="connsiteX31" fmla="*/ 1298937 w 1866900"/>
              <a:gd name="connsiteY31" fmla="*/ 1287037 h 1476000"/>
              <a:gd name="connsiteX32" fmla="*/ 1263034 w 1866900"/>
              <a:gd name="connsiteY32" fmla="*/ 1316659 h 1476000"/>
              <a:gd name="connsiteX33" fmla="*/ 860475 w 1866900"/>
              <a:gd name="connsiteY33" fmla="*/ 1439624 h 1476000"/>
              <a:gd name="connsiteX34" fmla="*/ 140475 w 1866900"/>
              <a:gd name="connsiteY34" fmla="*/ 719624 h 1476000"/>
              <a:gd name="connsiteX35" fmla="*/ 143459 w 1866900"/>
              <a:gd name="connsiteY35" fmla="*/ 690025 h 1476000"/>
              <a:gd name="connsiteX36" fmla="*/ 119063 w 1866900"/>
              <a:gd name="connsiteY36" fmla="*/ 694950 h 1476000"/>
              <a:gd name="connsiteX37" fmla="*/ 0 w 1866900"/>
              <a:gd name="connsiteY37" fmla="*/ 575887 h 1476000"/>
              <a:gd name="connsiteX38" fmla="*/ 119063 w 1866900"/>
              <a:gd name="connsiteY38" fmla="*/ 456824 h 1476000"/>
              <a:gd name="connsiteX39" fmla="*/ 165408 w 1866900"/>
              <a:gd name="connsiteY39" fmla="*/ 466180 h 1476000"/>
              <a:gd name="connsiteX40" fmla="*/ 184696 w 1866900"/>
              <a:gd name="connsiteY40" fmla="*/ 479185 h 1476000"/>
              <a:gd name="connsiteX41" fmla="*/ 197056 w 1866900"/>
              <a:gd name="connsiteY41" fmla="*/ 439367 h 1476000"/>
              <a:gd name="connsiteX42" fmla="*/ 750826 w 1866900"/>
              <a:gd name="connsiteY42" fmla="*/ 792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66900" h="1476000">
                <a:moveTo>
                  <a:pt x="1619251" y="1095000"/>
                </a:moveTo>
                <a:cubicBezTo>
                  <a:pt x="1666596" y="1095000"/>
                  <a:pt x="1704976" y="1133380"/>
                  <a:pt x="1704976" y="1180725"/>
                </a:cubicBezTo>
                <a:cubicBezTo>
                  <a:pt x="1704976" y="1228070"/>
                  <a:pt x="1666596" y="1266450"/>
                  <a:pt x="1619251" y="1266450"/>
                </a:cubicBezTo>
                <a:cubicBezTo>
                  <a:pt x="1571906" y="1266450"/>
                  <a:pt x="1533526" y="1228070"/>
                  <a:pt x="1533526" y="1180725"/>
                </a:cubicBezTo>
                <a:cubicBezTo>
                  <a:pt x="1533526" y="1133380"/>
                  <a:pt x="1571906" y="1095000"/>
                  <a:pt x="1619251" y="1095000"/>
                </a:cubicBezTo>
                <a:close/>
                <a:moveTo>
                  <a:pt x="855505" y="0"/>
                </a:moveTo>
                <a:lnTo>
                  <a:pt x="866436" y="0"/>
                </a:lnTo>
                <a:lnTo>
                  <a:pt x="952177" y="5409"/>
                </a:lnTo>
                <a:cubicBezTo>
                  <a:pt x="1162380" y="32129"/>
                  <a:pt x="1344295" y="149484"/>
                  <a:pt x="1457510" y="317065"/>
                </a:cubicBezTo>
                <a:lnTo>
                  <a:pt x="1460153" y="321933"/>
                </a:lnTo>
                <a:lnTo>
                  <a:pt x="1492916" y="273339"/>
                </a:lnTo>
                <a:cubicBezTo>
                  <a:pt x="1532560" y="233695"/>
                  <a:pt x="1587329" y="209174"/>
                  <a:pt x="1647825" y="209174"/>
                </a:cubicBezTo>
                <a:cubicBezTo>
                  <a:pt x="1768817" y="209174"/>
                  <a:pt x="1866900" y="307257"/>
                  <a:pt x="1866900" y="428249"/>
                </a:cubicBezTo>
                <a:cubicBezTo>
                  <a:pt x="1866900" y="549241"/>
                  <a:pt x="1768817" y="647324"/>
                  <a:pt x="1647825" y="647324"/>
                </a:cubicBezTo>
                <a:cubicBezTo>
                  <a:pt x="1632701" y="647324"/>
                  <a:pt x="1617935" y="645791"/>
                  <a:pt x="1603674" y="642873"/>
                </a:cubicBezTo>
                <a:lnTo>
                  <a:pt x="1571739" y="632960"/>
                </a:lnTo>
                <a:lnTo>
                  <a:pt x="1580475" y="719624"/>
                </a:lnTo>
                <a:cubicBezTo>
                  <a:pt x="1580475" y="868741"/>
                  <a:pt x="1535144" y="1007270"/>
                  <a:pt x="1457510" y="1122183"/>
                </a:cubicBezTo>
                <a:lnTo>
                  <a:pt x="1377103" y="1219637"/>
                </a:lnTo>
                <a:lnTo>
                  <a:pt x="1381126" y="1218825"/>
                </a:lnTo>
                <a:cubicBezTo>
                  <a:pt x="1428471" y="1218825"/>
                  <a:pt x="1466851" y="1257205"/>
                  <a:pt x="1466851" y="1304550"/>
                </a:cubicBezTo>
                <a:lnTo>
                  <a:pt x="1461097" y="1333050"/>
                </a:lnTo>
                <a:lnTo>
                  <a:pt x="1463384" y="1329658"/>
                </a:lnTo>
                <a:cubicBezTo>
                  <a:pt x="1478897" y="1314145"/>
                  <a:pt x="1500328" y="1304550"/>
                  <a:pt x="1524001" y="1304550"/>
                </a:cubicBezTo>
                <a:cubicBezTo>
                  <a:pt x="1571346" y="1304550"/>
                  <a:pt x="1609726" y="1342930"/>
                  <a:pt x="1609726" y="1390275"/>
                </a:cubicBezTo>
                <a:cubicBezTo>
                  <a:pt x="1609726" y="1437620"/>
                  <a:pt x="1571346" y="1476000"/>
                  <a:pt x="1524001" y="1476000"/>
                </a:cubicBezTo>
                <a:cubicBezTo>
                  <a:pt x="1476656" y="1476000"/>
                  <a:pt x="1438276" y="1437620"/>
                  <a:pt x="1438276" y="1390275"/>
                </a:cubicBezTo>
                <a:lnTo>
                  <a:pt x="1444030" y="1361775"/>
                </a:lnTo>
                <a:lnTo>
                  <a:pt x="1441743" y="1365167"/>
                </a:lnTo>
                <a:cubicBezTo>
                  <a:pt x="1426230" y="1380680"/>
                  <a:pt x="1404799" y="1390275"/>
                  <a:pt x="1381126" y="1390275"/>
                </a:cubicBezTo>
                <a:cubicBezTo>
                  <a:pt x="1333781" y="1390275"/>
                  <a:pt x="1295401" y="1351895"/>
                  <a:pt x="1295401" y="1304550"/>
                </a:cubicBezTo>
                <a:lnTo>
                  <a:pt x="1298937" y="1287037"/>
                </a:lnTo>
                <a:lnTo>
                  <a:pt x="1263034" y="1316659"/>
                </a:lnTo>
                <a:cubicBezTo>
                  <a:pt x="1148121" y="1394293"/>
                  <a:pt x="1009592" y="1439624"/>
                  <a:pt x="860475" y="1439624"/>
                </a:cubicBezTo>
                <a:cubicBezTo>
                  <a:pt x="462830" y="1439624"/>
                  <a:pt x="140475" y="1117269"/>
                  <a:pt x="140475" y="719624"/>
                </a:cubicBezTo>
                <a:lnTo>
                  <a:pt x="143459" y="690025"/>
                </a:lnTo>
                <a:lnTo>
                  <a:pt x="119063" y="694950"/>
                </a:lnTo>
                <a:cubicBezTo>
                  <a:pt x="53306" y="694950"/>
                  <a:pt x="0" y="641644"/>
                  <a:pt x="0" y="575887"/>
                </a:cubicBezTo>
                <a:cubicBezTo>
                  <a:pt x="0" y="510130"/>
                  <a:pt x="53306" y="456824"/>
                  <a:pt x="119063" y="456824"/>
                </a:cubicBezTo>
                <a:cubicBezTo>
                  <a:pt x="135502" y="456824"/>
                  <a:pt x="151163" y="460156"/>
                  <a:pt x="165408" y="466180"/>
                </a:cubicBezTo>
                <a:lnTo>
                  <a:pt x="184696" y="479185"/>
                </a:lnTo>
                <a:lnTo>
                  <a:pt x="197056" y="439367"/>
                </a:lnTo>
                <a:cubicBezTo>
                  <a:pt x="292695" y="213251"/>
                  <a:pt x="500561" y="46160"/>
                  <a:pt x="750826" y="792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7DBCD1AE-C4F7-43D6-9A72-27D22756BF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8225" y="3601160"/>
            <a:ext cx="3024000" cy="2323390"/>
          </a:xfrm>
          <a:prstGeom prst="rect">
            <a:avLst/>
          </a:prstGeom>
        </p:spPr>
        <p:txBody>
          <a:bodyPr lIns="0" rIns="0"/>
          <a:lstStyle>
            <a:lvl1pPr marL="0" indent="0" algn="just">
              <a:buNone/>
              <a:defRPr sz="1200">
                <a:latin typeface="Myriad Pro" panose="020B0503030403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9">
            <a:extLst>
              <a:ext uri="{FF2B5EF4-FFF2-40B4-BE49-F238E27FC236}">
                <a16:creationId xmlns:a16="http://schemas.microsoft.com/office/drawing/2014/main" id="{983618CA-220C-4E03-9051-46442311A1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8225" y="228600"/>
            <a:ext cx="9848850" cy="771525"/>
          </a:xfrm>
          <a:prstGeom prst="rect">
            <a:avLst/>
          </a:prstGeom>
        </p:spPr>
        <p:txBody>
          <a:bodyPr lIns="36000" anchor="ctr" anchorCtr="0"/>
          <a:lstStyle>
            <a:lvl1pPr marL="0" indent="0">
              <a:buNone/>
              <a:defRPr b="1"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5" name="Espace réservé du contenu 12">
            <a:extLst>
              <a:ext uri="{FF2B5EF4-FFF2-40B4-BE49-F238E27FC236}">
                <a16:creationId xmlns:a16="http://schemas.microsoft.com/office/drawing/2014/main" id="{DA7CA5FA-CA5B-479E-837D-ED41AB86AA3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8225" y="1076325"/>
            <a:ext cx="9849600" cy="361950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buNone/>
              <a:defRPr sz="14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6683D4D4-FB63-4D2C-8583-EC74404966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63825" y="3601160"/>
            <a:ext cx="3024000" cy="2323390"/>
          </a:xfrm>
          <a:prstGeom prst="rect">
            <a:avLst/>
          </a:prstGeom>
        </p:spPr>
        <p:txBody>
          <a:bodyPr lIns="0" rIns="0"/>
          <a:lstStyle>
            <a:lvl1pPr marL="0" indent="0" algn="just">
              <a:buNone/>
              <a:defRPr sz="1200">
                <a:latin typeface="Myriad Pro" panose="020B0503030403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8C8D6048-B117-415C-89AE-53A0C80F46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23025" y="3601160"/>
            <a:ext cx="3024000" cy="2323390"/>
          </a:xfrm>
          <a:prstGeom prst="rect">
            <a:avLst/>
          </a:prstGeom>
        </p:spPr>
        <p:txBody>
          <a:bodyPr lIns="0" rIns="0"/>
          <a:lstStyle>
            <a:lvl1pPr marL="0" indent="0" algn="just">
              <a:buNone/>
              <a:defRPr sz="1200">
                <a:latin typeface="Myriad Pro" panose="020B0503030403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956106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8CD84A38-5101-4BC9-BBDA-60D28ADB19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99608" y="4465608"/>
            <a:ext cx="2392391" cy="2392391"/>
          </a:xfrm>
          <a:custGeom>
            <a:avLst/>
            <a:gdLst>
              <a:gd name="connsiteX0" fmla="*/ 2019469 w 2021456"/>
              <a:gd name="connsiteY0" fmla="*/ 0 h 2021456"/>
              <a:gd name="connsiteX1" fmla="*/ 2021456 w 2021456"/>
              <a:gd name="connsiteY1" fmla="*/ 51 h 2021456"/>
              <a:gd name="connsiteX2" fmla="*/ 2021456 w 2021456"/>
              <a:gd name="connsiteY2" fmla="*/ 1275026 h 2021456"/>
              <a:gd name="connsiteX3" fmla="*/ 2020722 w 2021456"/>
              <a:gd name="connsiteY3" fmla="*/ 1275007 h 2021456"/>
              <a:gd name="connsiteX4" fmla="*/ 1275887 w 2021456"/>
              <a:gd name="connsiteY4" fmla="*/ 1986433 h 2021456"/>
              <a:gd name="connsiteX5" fmla="*/ 1275007 w 2021456"/>
              <a:gd name="connsiteY5" fmla="*/ 2021456 h 2021456"/>
              <a:gd name="connsiteX6" fmla="*/ 0 w 2021456"/>
              <a:gd name="connsiteY6" fmla="*/ 2021456 h 2021456"/>
              <a:gd name="connsiteX7" fmla="*/ 2384 w 2021456"/>
              <a:gd name="connsiteY7" fmla="*/ 1926610 h 2021456"/>
              <a:gd name="connsiteX8" fmla="*/ 2019469 w 2021456"/>
              <a:gd name="connsiteY8" fmla="*/ 0 h 20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1456" h="2021456">
                <a:moveTo>
                  <a:pt x="2019469" y="0"/>
                </a:moveTo>
                <a:lnTo>
                  <a:pt x="2021456" y="51"/>
                </a:lnTo>
                <a:lnTo>
                  <a:pt x="2021456" y="1275026"/>
                </a:lnTo>
                <a:lnTo>
                  <a:pt x="2020722" y="1275007"/>
                </a:lnTo>
                <a:cubicBezTo>
                  <a:pt x="1621697" y="1275007"/>
                  <a:pt x="1295863" y="1590144"/>
                  <a:pt x="1275887" y="1986433"/>
                </a:cubicBezTo>
                <a:lnTo>
                  <a:pt x="1275007" y="2021456"/>
                </a:lnTo>
                <a:lnTo>
                  <a:pt x="0" y="2021456"/>
                </a:lnTo>
                <a:lnTo>
                  <a:pt x="2384" y="1926610"/>
                </a:lnTo>
                <a:cubicBezTo>
                  <a:pt x="56479" y="853421"/>
                  <a:pt x="938870" y="0"/>
                  <a:pt x="201946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fr-FR"/>
          </a:p>
        </p:txBody>
      </p:sp>
      <p:sp>
        <p:nvSpPr>
          <p:cNvPr id="7" name="Espace réservé du texte 9">
            <a:extLst>
              <a:ext uri="{FF2B5EF4-FFF2-40B4-BE49-F238E27FC236}">
                <a16:creationId xmlns:a16="http://schemas.microsoft.com/office/drawing/2014/main" id="{67887402-14D9-42CD-858A-E7AFE6A8E1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8225" y="228600"/>
            <a:ext cx="9848850" cy="771525"/>
          </a:xfrm>
          <a:prstGeom prst="rect">
            <a:avLst/>
          </a:prstGeom>
        </p:spPr>
        <p:txBody>
          <a:bodyPr lIns="36000" anchor="ctr" anchorCtr="0"/>
          <a:lstStyle>
            <a:lvl1pPr marL="0" indent="0">
              <a:buNone/>
              <a:defRPr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" name="Espace réservé du contenu 12">
            <a:extLst>
              <a:ext uri="{FF2B5EF4-FFF2-40B4-BE49-F238E27FC236}">
                <a16:creationId xmlns:a16="http://schemas.microsoft.com/office/drawing/2014/main" id="{E5ACE7B0-AE1F-4755-8DB2-DB81C1CF12C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8225" y="1076325"/>
            <a:ext cx="9849600" cy="361950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buNone/>
              <a:defRPr sz="1400">
                <a:solidFill>
                  <a:srgbClr val="A6EDED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858670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8CD84A38-5101-4BC9-BBDA-60D28ADB19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99608" y="4465608"/>
            <a:ext cx="2392391" cy="2392391"/>
          </a:xfrm>
          <a:custGeom>
            <a:avLst/>
            <a:gdLst>
              <a:gd name="connsiteX0" fmla="*/ 2019469 w 2021456"/>
              <a:gd name="connsiteY0" fmla="*/ 0 h 2021456"/>
              <a:gd name="connsiteX1" fmla="*/ 2021456 w 2021456"/>
              <a:gd name="connsiteY1" fmla="*/ 51 h 2021456"/>
              <a:gd name="connsiteX2" fmla="*/ 2021456 w 2021456"/>
              <a:gd name="connsiteY2" fmla="*/ 1275026 h 2021456"/>
              <a:gd name="connsiteX3" fmla="*/ 2020722 w 2021456"/>
              <a:gd name="connsiteY3" fmla="*/ 1275007 h 2021456"/>
              <a:gd name="connsiteX4" fmla="*/ 1275887 w 2021456"/>
              <a:gd name="connsiteY4" fmla="*/ 1986433 h 2021456"/>
              <a:gd name="connsiteX5" fmla="*/ 1275007 w 2021456"/>
              <a:gd name="connsiteY5" fmla="*/ 2021456 h 2021456"/>
              <a:gd name="connsiteX6" fmla="*/ 0 w 2021456"/>
              <a:gd name="connsiteY6" fmla="*/ 2021456 h 2021456"/>
              <a:gd name="connsiteX7" fmla="*/ 2384 w 2021456"/>
              <a:gd name="connsiteY7" fmla="*/ 1926610 h 2021456"/>
              <a:gd name="connsiteX8" fmla="*/ 2019469 w 2021456"/>
              <a:gd name="connsiteY8" fmla="*/ 0 h 20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1456" h="2021456">
                <a:moveTo>
                  <a:pt x="2019469" y="0"/>
                </a:moveTo>
                <a:lnTo>
                  <a:pt x="2021456" y="51"/>
                </a:lnTo>
                <a:lnTo>
                  <a:pt x="2021456" y="1275026"/>
                </a:lnTo>
                <a:lnTo>
                  <a:pt x="2020722" y="1275007"/>
                </a:lnTo>
                <a:cubicBezTo>
                  <a:pt x="1621697" y="1275007"/>
                  <a:pt x="1295863" y="1590144"/>
                  <a:pt x="1275887" y="1986433"/>
                </a:cubicBezTo>
                <a:lnTo>
                  <a:pt x="1275007" y="2021456"/>
                </a:lnTo>
                <a:lnTo>
                  <a:pt x="0" y="2021456"/>
                </a:lnTo>
                <a:lnTo>
                  <a:pt x="2384" y="1926610"/>
                </a:lnTo>
                <a:cubicBezTo>
                  <a:pt x="56479" y="853421"/>
                  <a:pt x="938870" y="0"/>
                  <a:pt x="201946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fr-FR"/>
          </a:p>
        </p:txBody>
      </p:sp>
      <p:sp>
        <p:nvSpPr>
          <p:cNvPr id="5" name="Espace réservé du texte 9">
            <a:extLst>
              <a:ext uri="{FF2B5EF4-FFF2-40B4-BE49-F238E27FC236}">
                <a16:creationId xmlns:a16="http://schemas.microsoft.com/office/drawing/2014/main" id="{E3984D30-F769-47C9-94CC-48A8F15B3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8225" y="228600"/>
            <a:ext cx="9848850" cy="771525"/>
          </a:xfrm>
          <a:prstGeom prst="rect">
            <a:avLst/>
          </a:prstGeom>
        </p:spPr>
        <p:txBody>
          <a:bodyPr lIns="36000" anchor="ctr" anchorCtr="0"/>
          <a:lstStyle>
            <a:lvl1pPr marL="0" indent="0">
              <a:buNone/>
              <a:defRPr b="1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contenu 12">
            <a:extLst>
              <a:ext uri="{FF2B5EF4-FFF2-40B4-BE49-F238E27FC236}">
                <a16:creationId xmlns:a16="http://schemas.microsoft.com/office/drawing/2014/main" id="{252BA5ED-49CD-4C97-880F-31BB7A24820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8225" y="1076325"/>
            <a:ext cx="9849600" cy="361950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buNone/>
              <a:defRPr sz="14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252349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B2970221-C5B1-4626-B855-6496EC34A1BE}"/>
              </a:ext>
            </a:extLst>
          </p:cNvPr>
          <p:cNvCxnSpPr>
            <a:cxnSpLocks/>
          </p:cNvCxnSpPr>
          <p:nvPr userDrawn="1"/>
        </p:nvCxnSpPr>
        <p:spPr>
          <a:xfrm flipV="1">
            <a:off x="5727700" y="1962150"/>
            <a:ext cx="0" cy="4008932"/>
          </a:xfrm>
          <a:prstGeom prst="line">
            <a:avLst/>
          </a:prstGeom>
          <a:noFill/>
          <a:ln w="19050" cap="flat" cmpd="sng" algn="ctr">
            <a:solidFill>
              <a:srgbClr val="E7E6E6">
                <a:lumMod val="90000"/>
              </a:srgbClr>
            </a:solidFill>
            <a:prstDash val="solid"/>
            <a:miter lim="800000"/>
          </a:ln>
          <a:effectLst/>
        </p:spPr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E0A6DCE1-F764-481E-88E4-E30FA6B2B148}"/>
              </a:ext>
            </a:extLst>
          </p:cNvPr>
          <p:cNvCxnSpPr>
            <a:cxnSpLocks/>
          </p:cNvCxnSpPr>
          <p:nvPr userDrawn="1"/>
        </p:nvCxnSpPr>
        <p:spPr>
          <a:xfrm flipV="1">
            <a:off x="615042" y="2458625"/>
            <a:ext cx="4860000" cy="1"/>
          </a:xfrm>
          <a:prstGeom prst="line">
            <a:avLst/>
          </a:prstGeom>
          <a:noFill/>
          <a:ln w="19050" cap="flat" cmpd="sng" algn="ctr">
            <a:solidFill>
              <a:srgbClr val="E7E6E6">
                <a:lumMod val="90000"/>
              </a:srgbClr>
            </a:solidFill>
            <a:prstDash val="solid"/>
            <a:miter lim="800000"/>
          </a:ln>
          <a:effectLst/>
        </p:spPr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7FDB18CF-6C49-49A6-ACA6-B655856507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700" y="816511"/>
            <a:ext cx="936000" cy="936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27F5F73-52E3-4122-BE41-08336D0448BB}"/>
              </a:ext>
            </a:extLst>
          </p:cNvPr>
          <p:cNvSpPr txBox="1"/>
          <p:nvPr userDrawn="1"/>
        </p:nvSpPr>
        <p:spPr>
          <a:xfrm>
            <a:off x="615042" y="1816366"/>
            <a:ext cx="4964664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CA" sz="3600" b="1" cap="all" baseline="0" noProof="0" dirty="0">
                <a:solidFill>
                  <a:schemeClr val="accent2"/>
                </a:solidFill>
                <a:latin typeface="Myriad Pro" panose="020B0503030403020204" pitchFamily="34" charset="0"/>
              </a:rPr>
              <a:t>We are digital !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C144AEB-94E0-4B1D-9A55-9570BA084F8C}"/>
              </a:ext>
            </a:extLst>
          </p:cNvPr>
          <p:cNvSpPr txBox="1"/>
          <p:nvPr userDrawn="1"/>
        </p:nvSpPr>
        <p:spPr>
          <a:xfrm>
            <a:off x="615042" y="2556595"/>
            <a:ext cx="4860000" cy="31085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1500" b="1" i="0" u="none" strike="noStrike" baseline="0" dirty="0">
                <a:solidFill>
                  <a:schemeClr val="tx1"/>
                </a:solidFill>
                <a:latin typeface="Myriad Pro" panose="020B0503030403020204" pitchFamily="34" charset="0"/>
              </a:rPr>
              <a:t>Fondé en 2000 sur cette idée radicalement innovante pour l’époque, OpinionWay a été précurseur dans le renouvellement des pratiques de la profession des études marketing et d’opinion.</a:t>
            </a:r>
          </a:p>
          <a:p>
            <a:pPr algn="just">
              <a:spcAft>
                <a:spcPts val="600"/>
              </a:spcAft>
            </a:pPr>
            <a:r>
              <a:rPr lang="fr-FR" sz="1400" b="0" i="0" u="none" strike="noStrike" baseline="0" dirty="0">
                <a:solidFill>
                  <a:schemeClr val="tx1"/>
                </a:solidFill>
                <a:latin typeface="Myriad Pro" panose="020B0503030403020204" pitchFamily="34" charset="0"/>
              </a:rPr>
              <a:t>Forte d’une croissance continue depuis sa création, l’entreprise n’a eu de cesse de s’ouvrir vers de nouveaux horizons pour mieux adresser toutes les problématiques marketing et sociétales, en intégrant à ses méthodologies le Social Média Intelligence, l’exploitation de la smart data, les dynamiques créatives de co-construction, les approches communautaires et le storytelling.</a:t>
            </a:r>
          </a:p>
          <a:p>
            <a:pPr algn="just">
              <a:spcAft>
                <a:spcPts val="600"/>
              </a:spcAft>
            </a:pPr>
            <a:r>
              <a:rPr lang="fr-FR" sz="1400" b="0" i="0" u="none" strike="noStrike" baseline="0" dirty="0">
                <a:solidFill>
                  <a:schemeClr val="tx1"/>
                </a:solidFill>
                <a:latin typeface="Myriad Pro" panose="020B0503030403020204" pitchFamily="34" charset="0"/>
              </a:rPr>
              <a:t>Aujourd’hui OpinionWay poursuit sa dynamique de croissance en s’implantant géographiquement sur des zones à fort potentiel que sont l’Europe de l’Est et l’Afrique.</a:t>
            </a:r>
            <a:endParaRPr lang="fr-FR" sz="1400" b="1" cap="all" baseline="0" dirty="0">
              <a:solidFill>
                <a:schemeClr val="tx1"/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D115D58-DD04-4020-A794-19C1ED443D17}"/>
              </a:ext>
            </a:extLst>
          </p:cNvPr>
          <p:cNvSpPr txBox="1"/>
          <p:nvPr userDrawn="1"/>
        </p:nvSpPr>
        <p:spPr>
          <a:xfrm>
            <a:off x="6228442" y="956395"/>
            <a:ext cx="4860000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fr-FR" sz="2000" b="1" i="0" u="none" strike="noStrike" cap="all" baseline="0" dirty="0">
                <a:solidFill>
                  <a:schemeClr val="tx1"/>
                </a:solidFill>
                <a:latin typeface="MyriadPro-Bold" panose="020B0703030403020204" pitchFamily="34" charset="0"/>
              </a:rPr>
              <a:t>Rendre le monde intelligible pour agir aujourd’hui et imaginer demain</a:t>
            </a:r>
            <a:endParaRPr lang="fr-FR" sz="1600" b="1" cap="all" baseline="0" dirty="0">
              <a:solidFill>
                <a:schemeClr val="tx1"/>
              </a:solidFill>
              <a:latin typeface="Myriad Pro" panose="020B050303040302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59BBA5C-B960-4023-9249-BF98BED0AA52}"/>
              </a:ext>
            </a:extLst>
          </p:cNvPr>
          <p:cNvCxnSpPr>
            <a:cxnSpLocks/>
          </p:cNvCxnSpPr>
          <p:nvPr userDrawn="1"/>
        </p:nvCxnSpPr>
        <p:spPr>
          <a:xfrm flipV="1">
            <a:off x="6253842" y="1709325"/>
            <a:ext cx="4680000" cy="1"/>
          </a:xfrm>
          <a:prstGeom prst="line">
            <a:avLst/>
          </a:prstGeom>
          <a:noFill/>
          <a:ln w="19050" cap="flat" cmpd="sng" algn="ctr">
            <a:solidFill>
              <a:srgbClr val="E7E6E6">
                <a:lumMod val="90000"/>
              </a:srgbClr>
            </a:solidFill>
            <a:prstDash val="solid"/>
            <a:miter lim="800000"/>
          </a:ln>
          <a:effectLst/>
        </p:spPr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22E29439-5E41-4447-ACE0-140EBA96216E}"/>
              </a:ext>
            </a:extLst>
          </p:cNvPr>
          <p:cNvSpPr txBox="1"/>
          <p:nvPr userDrawn="1"/>
        </p:nvSpPr>
        <p:spPr>
          <a:xfrm>
            <a:off x="6228442" y="1819995"/>
            <a:ext cx="4617358" cy="20159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1500" b="1" i="0" u="none" strike="noStrike" baseline="0" dirty="0">
                <a:solidFill>
                  <a:schemeClr val="tx1"/>
                </a:solidFill>
                <a:latin typeface="Myriad Pro" panose="020B0503030403020204" pitchFamily="34" charset="0"/>
              </a:rPr>
              <a:t>C’est la mission qui anime les collaborateurs d’OpinionWay et qui fonde la relation qu’ils tissent avec leurs clients.</a:t>
            </a:r>
          </a:p>
          <a:p>
            <a:pPr algn="just">
              <a:spcAft>
                <a:spcPts val="600"/>
              </a:spcAft>
            </a:pPr>
            <a:r>
              <a:rPr lang="fr-FR" sz="1400" b="0" i="0" u="none" strike="noStrike" baseline="0" dirty="0">
                <a:solidFill>
                  <a:schemeClr val="tx1"/>
                </a:solidFill>
                <a:latin typeface="Myriad Pro" panose="020B0503030403020204" pitchFamily="34" charset="0"/>
              </a:rPr>
              <a:t>Le plaisir ressenti à apporter les réponses aux questions </a:t>
            </a:r>
            <a:br>
              <a:rPr lang="fr-FR" sz="1400" b="0" i="0" u="none" strike="noStrike" baseline="0" dirty="0">
                <a:solidFill>
                  <a:schemeClr val="tx1"/>
                </a:solidFill>
                <a:latin typeface="Myriad Pro" panose="020B0503030403020204" pitchFamily="34" charset="0"/>
              </a:rPr>
            </a:br>
            <a:r>
              <a:rPr lang="fr-FR" sz="1400" b="0" i="0" u="none" strike="noStrike" baseline="0" dirty="0">
                <a:solidFill>
                  <a:schemeClr val="tx1"/>
                </a:solidFill>
                <a:latin typeface="Myriad Pro" panose="020B0503030403020204" pitchFamily="34" charset="0"/>
              </a:rPr>
              <a:t>qu’ils se posent, à réduire l’incertitude sur les décisions </a:t>
            </a:r>
            <a:br>
              <a:rPr lang="fr-FR" sz="1400" b="0" i="0" u="none" strike="noStrike" baseline="0" dirty="0">
                <a:solidFill>
                  <a:schemeClr val="tx1"/>
                </a:solidFill>
                <a:latin typeface="Myriad Pro" panose="020B0503030403020204" pitchFamily="34" charset="0"/>
              </a:rPr>
            </a:br>
            <a:r>
              <a:rPr lang="fr-FR" sz="1400" b="0" i="0" u="none" strike="noStrike" baseline="0" dirty="0">
                <a:solidFill>
                  <a:schemeClr val="tx1"/>
                </a:solidFill>
                <a:latin typeface="Myriad Pro" panose="020B0503030403020204" pitchFamily="34" charset="0"/>
              </a:rPr>
              <a:t>à prendre, à tracker les insights pertinents et à co-construire les solutions d’avenir, nourrit tous les projets sur lesquels ils interviennent.</a:t>
            </a:r>
            <a:endParaRPr lang="fr-FR" sz="1400" b="0" cap="all" baseline="0" dirty="0">
              <a:solidFill>
                <a:schemeClr val="tx1"/>
              </a:solidFill>
              <a:latin typeface="Myriad Pro" panose="020B0503030403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17B4DE5-8B69-40B8-931B-525040F9B830}"/>
              </a:ext>
            </a:extLst>
          </p:cNvPr>
          <p:cNvSpPr txBox="1"/>
          <p:nvPr userDrawn="1"/>
        </p:nvSpPr>
        <p:spPr>
          <a:xfrm>
            <a:off x="6228442" y="3712295"/>
            <a:ext cx="4618800" cy="18928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1400" b="0" i="0" u="none" strike="noStrike" baseline="0" dirty="0">
                <a:solidFill>
                  <a:schemeClr val="tx1"/>
                </a:solidFill>
                <a:latin typeface="Myriad Pro" panose="020B0503030403020204" pitchFamily="34" charset="0"/>
              </a:rPr>
              <a:t>Cet enthousiasme associé à un véritable goût pour l’innovation et la transmission expliquent que </a:t>
            </a:r>
            <a:br>
              <a:rPr lang="fr-FR" sz="1400" b="0" i="0" u="none" strike="noStrike" baseline="0" dirty="0">
                <a:solidFill>
                  <a:schemeClr val="tx1"/>
                </a:solidFill>
                <a:latin typeface="Myriad Pro" panose="020B0503030403020204" pitchFamily="34" charset="0"/>
              </a:rPr>
            </a:br>
            <a:r>
              <a:rPr lang="fr-FR" sz="1400" b="0" i="0" u="none" strike="noStrike" baseline="0" dirty="0">
                <a:solidFill>
                  <a:schemeClr val="tx1"/>
                </a:solidFill>
                <a:latin typeface="Myriad Pro" panose="020B0503030403020204" pitchFamily="34" charset="0"/>
              </a:rPr>
              <a:t>nos clients expriment une haute satisfaction après </a:t>
            </a:r>
            <a:br>
              <a:rPr lang="fr-FR" sz="1400" b="0" i="0" u="none" strike="noStrike" baseline="0" dirty="0">
                <a:solidFill>
                  <a:schemeClr val="tx1"/>
                </a:solidFill>
                <a:latin typeface="Myriad Pro" panose="020B0503030403020204" pitchFamily="34" charset="0"/>
              </a:rPr>
            </a:br>
            <a:r>
              <a:rPr lang="fr-FR" sz="1400" b="0" i="0" u="none" strike="noStrike" baseline="0" dirty="0">
                <a:solidFill>
                  <a:schemeClr val="tx1"/>
                </a:solidFill>
                <a:latin typeface="Myriad Pro" panose="020B0503030403020204" pitchFamily="34" charset="0"/>
              </a:rPr>
              <a:t>chaque collaboration - 8,9/10, et un fort taux </a:t>
            </a:r>
            <a:br>
              <a:rPr lang="fr-FR" sz="1400" b="0" i="0" u="none" strike="noStrike" baseline="0" dirty="0">
                <a:solidFill>
                  <a:schemeClr val="tx1"/>
                </a:solidFill>
                <a:latin typeface="Myriad Pro" panose="020B0503030403020204" pitchFamily="34" charset="0"/>
              </a:rPr>
            </a:br>
            <a:r>
              <a:rPr lang="fr-FR" sz="1400" b="0" i="0" u="none" strike="noStrike" baseline="0" dirty="0">
                <a:solidFill>
                  <a:schemeClr val="tx1"/>
                </a:solidFill>
                <a:latin typeface="Myriad Pro" panose="020B0503030403020204" pitchFamily="34" charset="0"/>
              </a:rPr>
              <a:t>de recommandation – 3,88/4.</a:t>
            </a:r>
          </a:p>
          <a:p>
            <a:pPr algn="l">
              <a:spcAft>
                <a:spcPts val="600"/>
              </a:spcAft>
            </a:pPr>
            <a:r>
              <a:rPr lang="fr-FR" sz="1400" b="0" i="0" u="none" strike="noStrike" baseline="0" dirty="0">
                <a:solidFill>
                  <a:schemeClr val="tx1"/>
                </a:solidFill>
                <a:latin typeface="Myriad Pro" panose="020B0503030403020204" pitchFamily="34" charset="0"/>
              </a:rPr>
              <a:t>Le plaisir, l’engagement et la stimulation </a:t>
            </a:r>
            <a:br>
              <a:rPr lang="fr-FR" sz="1400" b="0" i="0" u="none" strike="noStrike" baseline="0" dirty="0">
                <a:solidFill>
                  <a:schemeClr val="tx1"/>
                </a:solidFill>
                <a:latin typeface="Myriad Pro" panose="020B0503030403020204" pitchFamily="34" charset="0"/>
              </a:rPr>
            </a:br>
            <a:r>
              <a:rPr lang="fr-FR" sz="1400" b="0" i="0" u="none" strike="noStrike" baseline="0" dirty="0">
                <a:solidFill>
                  <a:schemeClr val="tx1"/>
                </a:solidFill>
                <a:latin typeface="Myriad Pro" panose="020B0503030403020204" pitchFamily="34" charset="0"/>
              </a:rPr>
              <a:t>intellectuelle sont les trois mantras </a:t>
            </a:r>
            <a:br>
              <a:rPr lang="fr-FR" sz="1400" b="0" i="0" u="none" strike="noStrike" baseline="0" dirty="0">
                <a:solidFill>
                  <a:schemeClr val="tx1"/>
                </a:solidFill>
                <a:latin typeface="Myriad Pro" panose="020B0503030403020204" pitchFamily="34" charset="0"/>
              </a:rPr>
            </a:br>
            <a:r>
              <a:rPr lang="fr-FR" sz="1400" b="0" i="0" u="none" strike="noStrike" baseline="0" dirty="0">
                <a:solidFill>
                  <a:schemeClr val="tx1"/>
                </a:solidFill>
                <a:latin typeface="Myriad Pro" panose="020B0503030403020204" pitchFamily="34" charset="0"/>
              </a:rPr>
              <a:t>de nos interventions.</a:t>
            </a:r>
            <a:endParaRPr lang="fr-FR" sz="1400" b="0" cap="all" baseline="0" dirty="0">
              <a:solidFill>
                <a:schemeClr val="tx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4370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93FB55E9-9187-431E-B19E-A6614C39E07E}"/>
              </a:ext>
            </a:extLst>
          </p:cNvPr>
          <p:cNvCxnSpPr>
            <a:cxnSpLocks/>
          </p:cNvCxnSpPr>
          <p:nvPr userDrawn="1"/>
        </p:nvCxnSpPr>
        <p:spPr>
          <a:xfrm flipV="1">
            <a:off x="8183336" y="1390650"/>
            <a:ext cx="0" cy="4785178"/>
          </a:xfrm>
          <a:prstGeom prst="line">
            <a:avLst/>
          </a:prstGeom>
          <a:noFill/>
          <a:ln w="19050" cap="flat" cmpd="sng" algn="ctr">
            <a:solidFill>
              <a:srgbClr val="E7E6E6">
                <a:lumMod val="90000"/>
              </a:srgbClr>
            </a:solidFill>
            <a:prstDash val="solid"/>
            <a:miter lim="800000"/>
          </a:ln>
          <a:effectLst/>
        </p:spPr>
      </p:cxnSp>
      <p:sp>
        <p:nvSpPr>
          <p:cNvPr id="3" name="Parallélogramme 2">
            <a:extLst>
              <a:ext uri="{FF2B5EF4-FFF2-40B4-BE49-F238E27FC236}">
                <a16:creationId xmlns:a16="http://schemas.microsoft.com/office/drawing/2014/main" id="{E6A0B7A3-607B-4CFE-BB41-497CF0187A05}"/>
              </a:ext>
            </a:extLst>
          </p:cNvPr>
          <p:cNvSpPr/>
          <p:nvPr userDrawn="1"/>
        </p:nvSpPr>
        <p:spPr>
          <a:xfrm>
            <a:off x="6677025" y="5906141"/>
            <a:ext cx="1287085" cy="275583"/>
          </a:xfrm>
          <a:prstGeom prst="parallelogram">
            <a:avLst>
              <a:gd name="adj" fmla="val 0"/>
            </a:avLst>
          </a:prstGeom>
          <a:solidFill>
            <a:srgbClr val="16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fr-FR">
              <a:solidFill>
                <a:schemeClr val="bg2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17A2C9-56C8-4326-8AC9-2B6443E42CBC}"/>
              </a:ext>
            </a:extLst>
          </p:cNvPr>
          <p:cNvSpPr/>
          <p:nvPr userDrawn="1"/>
        </p:nvSpPr>
        <p:spPr>
          <a:xfrm>
            <a:off x="3797559" y="3156786"/>
            <a:ext cx="4083700" cy="52322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 defTabSz="914377"/>
            <a:r>
              <a:rPr lang="fr-FR" sz="2800" b="1" dirty="0">
                <a:solidFill>
                  <a:schemeClr val="accent2"/>
                </a:solidFill>
                <a:latin typeface="Myriad Pro" panose="020B0503030403020204" pitchFamily="34" charset="0"/>
              </a:rPr>
              <a:t>RESTONS CONNECTÉS 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78F713-9364-4AF6-B3A3-EE9E582D3DF5}"/>
              </a:ext>
            </a:extLst>
          </p:cNvPr>
          <p:cNvSpPr/>
          <p:nvPr userDrawn="1"/>
        </p:nvSpPr>
        <p:spPr>
          <a:xfrm>
            <a:off x="8389397" y="2017992"/>
            <a:ext cx="3313777" cy="52322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l" defTabSz="914377"/>
            <a:r>
              <a:rPr lang="fr-FR" sz="1400" dirty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</a:rPr>
              <a:t>15 place de la République </a:t>
            </a:r>
          </a:p>
          <a:p>
            <a:pPr algn="l" defTabSz="914377"/>
            <a:r>
              <a:rPr lang="fr-FR" sz="1400" dirty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</a:rPr>
              <a:t>75003 Paris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D21C83-52B6-4FE1-A99E-A6018E2EE4BA}"/>
              </a:ext>
            </a:extLst>
          </p:cNvPr>
          <p:cNvSpPr/>
          <p:nvPr userDrawn="1"/>
        </p:nvSpPr>
        <p:spPr>
          <a:xfrm>
            <a:off x="8389397" y="2677318"/>
            <a:ext cx="2520000" cy="1015663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l" defTabSz="914377"/>
            <a:r>
              <a:rPr lang="fr-FR" sz="1200" i="1" dirty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</a:rPr>
              <a:t>PARIS </a:t>
            </a:r>
          </a:p>
          <a:p>
            <a:pPr algn="l" defTabSz="914377"/>
            <a:r>
              <a:rPr lang="fr-FR" sz="1200" i="1" dirty="0">
                <a:solidFill>
                  <a:schemeClr val="tx1"/>
                </a:solidFill>
                <a:latin typeface="Myriad Pro" panose="020B0503030403020204" pitchFamily="34" charset="0"/>
              </a:rPr>
              <a:t>CASABLANCA</a:t>
            </a:r>
          </a:p>
          <a:p>
            <a:pPr algn="l" defTabSz="914377"/>
            <a:r>
              <a:rPr lang="fr-FR" sz="1200" i="1" dirty="0">
                <a:solidFill>
                  <a:schemeClr val="tx1"/>
                </a:solidFill>
                <a:latin typeface="Myriad Pro" panose="020B0503030403020204" pitchFamily="34" charset="0"/>
              </a:rPr>
              <a:t>ALGER</a:t>
            </a:r>
          </a:p>
          <a:p>
            <a:pPr algn="l" defTabSz="914377"/>
            <a:r>
              <a:rPr lang="fr-FR" sz="1200" i="1" dirty="0">
                <a:solidFill>
                  <a:schemeClr val="tx1"/>
                </a:solidFill>
                <a:latin typeface="Myriad Pro" panose="020B0503030403020204" pitchFamily="34" charset="0"/>
              </a:rPr>
              <a:t>VARSOVIE</a:t>
            </a:r>
          </a:p>
          <a:p>
            <a:pPr algn="l" defTabSz="914377"/>
            <a:r>
              <a:rPr lang="fr-FR" sz="1200" i="1" dirty="0">
                <a:solidFill>
                  <a:schemeClr val="tx1"/>
                </a:solidFill>
                <a:latin typeface="Myriad Pro" panose="020B0503030403020204" pitchFamily="34" charset="0"/>
              </a:rPr>
              <a:t>ABIDJAN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733753-AFF2-4A9C-9AE4-157889E62181}"/>
              </a:ext>
            </a:extLst>
          </p:cNvPr>
          <p:cNvSpPr/>
          <p:nvPr userDrawn="1"/>
        </p:nvSpPr>
        <p:spPr>
          <a:xfrm>
            <a:off x="6479149" y="3733524"/>
            <a:ext cx="1402110" cy="261610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 defTabSz="914377"/>
            <a:r>
              <a:rPr lang="fr-FR" sz="11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</a:rPr>
              <a:t>www.opinion-way.com</a:t>
            </a:r>
            <a:endParaRPr lang="fr-FR" sz="11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D83DD5-6B57-4153-A774-3E8C15281D9C}"/>
              </a:ext>
            </a:extLst>
          </p:cNvPr>
          <p:cNvSpPr/>
          <p:nvPr userDrawn="1"/>
        </p:nvSpPr>
        <p:spPr>
          <a:xfrm>
            <a:off x="4151086" y="4798768"/>
            <a:ext cx="3730173" cy="147732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r" defTabSz="914377"/>
            <a:r>
              <a:rPr lang="fr-FR" b="1" dirty="0">
                <a:solidFill>
                  <a:schemeClr val="accent1"/>
                </a:solidFill>
                <a:latin typeface="Myriad Pro" panose="020B0503030403020204" pitchFamily="34" charset="0"/>
                <a:ea typeface="Calibri" panose="020F0502020204030204" pitchFamily="34" charset="0"/>
              </a:rPr>
              <a:t>Envie d’aller plus loin ?</a:t>
            </a:r>
          </a:p>
          <a:p>
            <a:pPr algn="r" defTabSz="914377"/>
            <a:r>
              <a:rPr lang="fr-FR" sz="1600" dirty="0">
                <a:solidFill>
                  <a:schemeClr val="tx1"/>
                </a:solidFill>
                <a:latin typeface="Myriad Pro" panose="020B0503030403020204" pitchFamily="34" charset="0"/>
              </a:rPr>
              <a:t>Recevez chaque semaine nos derniers résultats d’études dans votre boite mail </a:t>
            </a:r>
            <a:br>
              <a:rPr lang="fr-FR" sz="1600" dirty="0">
                <a:solidFill>
                  <a:schemeClr val="tx1"/>
                </a:solidFill>
                <a:latin typeface="Myriad Pro" panose="020B0503030403020204" pitchFamily="34" charset="0"/>
              </a:rPr>
            </a:br>
            <a:r>
              <a:rPr lang="fr-FR" sz="1600" dirty="0">
                <a:solidFill>
                  <a:schemeClr val="tx1"/>
                </a:solidFill>
                <a:latin typeface="Myriad Pro" panose="020B0503030403020204" pitchFamily="34" charset="0"/>
              </a:rPr>
              <a:t>en vous abonnant à notre</a:t>
            </a:r>
          </a:p>
          <a:p>
            <a:pPr algn="r" defTabSz="914377"/>
            <a:endParaRPr lang="fr-FR" sz="3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pPr algn="r" defTabSz="914377"/>
            <a:r>
              <a:rPr lang="fr-FR" sz="105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fr-FR" sz="1800" u="none" dirty="0">
                <a:solidFill>
                  <a:schemeClr val="bg1"/>
                </a:solidFill>
                <a:latin typeface="Myriad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newsletter !</a:t>
            </a:r>
            <a:endParaRPr lang="fr-FR" sz="1200" u="none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E6F150F8-86F9-4357-A4D3-E2311C61DCB0}"/>
              </a:ext>
            </a:extLst>
          </p:cNvPr>
          <p:cNvGrpSpPr/>
          <p:nvPr userDrawn="1"/>
        </p:nvGrpSpPr>
        <p:grpSpPr>
          <a:xfrm>
            <a:off x="6846703" y="4104043"/>
            <a:ext cx="1034556" cy="277315"/>
            <a:chOff x="7788275" y="5101913"/>
            <a:chExt cx="1241259" cy="314327"/>
          </a:xfrm>
        </p:grpSpPr>
        <p:pic>
          <p:nvPicPr>
            <p:cNvPr id="10" name="Picture 2" descr="Twitter Logo Sur Fond Noir | Icons Gratuite">
              <a:hlinkClick r:id="rId3"/>
              <a:extLst>
                <a:ext uri="{FF2B5EF4-FFF2-40B4-BE49-F238E27FC236}">
                  <a16:creationId xmlns:a16="http://schemas.microsoft.com/office/drawing/2014/main" id="{020A95EB-94DC-4E0D-AF4C-7B981C8721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rgbClr val="A5A5A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8275" y="5101914"/>
              <a:ext cx="314325" cy="314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Logo Linkedin noir | ENGIE NextFlex">
              <a:hlinkClick r:id="rId5"/>
              <a:extLst>
                <a:ext uri="{FF2B5EF4-FFF2-40B4-BE49-F238E27FC236}">
                  <a16:creationId xmlns:a16="http://schemas.microsoft.com/office/drawing/2014/main" id="{990E6471-4A12-4F7C-9B7C-A3E44230FA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rgbClr val="A5A5A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9197" y="5101913"/>
              <a:ext cx="351242" cy="314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facebook-noir - Folie Urbaine">
              <a:hlinkClick r:id="rId7"/>
              <a:extLst>
                <a:ext uri="{FF2B5EF4-FFF2-40B4-BE49-F238E27FC236}">
                  <a16:creationId xmlns:a16="http://schemas.microsoft.com/office/drawing/2014/main" id="{90DDFB4A-5E30-416B-AE28-FA27F7D389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srgbClr val="A5A5A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662882" y="5101914"/>
              <a:ext cx="366652" cy="314326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2DBDF87E-9992-411F-BBDA-73C7A0300E3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397" y="1311406"/>
            <a:ext cx="3168000" cy="62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212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8CD84A38-5101-4BC9-BBDA-60D28ADB19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99608" y="4465608"/>
            <a:ext cx="2392391" cy="2392391"/>
          </a:xfrm>
          <a:custGeom>
            <a:avLst/>
            <a:gdLst>
              <a:gd name="connsiteX0" fmla="*/ 2019469 w 2021456"/>
              <a:gd name="connsiteY0" fmla="*/ 0 h 2021456"/>
              <a:gd name="connsiteX1" fmla="*/ 2021456 w 2021456"/>
              <a:gd name="connsiteY1" fmla="*/ 51 h 2021456"/>
              <a:gd name="connsiteX2" fmla="*/ 2021456 w 2021456"/>
              <a:gd name="connsiteY2" fmla="*/ 1275026 h 2021456"/>
              <a:gd name="connsiteX3" fmla="*/ 2020722 w 2021456"/>
              <a:gd name="connsiteY3" fmla="*/ 1275007 h 2021456"/>
              <a:gd name="connsiteX4" fmla="*/ 1275887 w 2021456"/>
              <a:gd name="connsiteY4" fmla="*/ 1986433 h 2021456"/>
              <a:gd name="connsiteX5" fmla="*/ 1275007 w 2021456"/>
              <a:gd name="connsiteY5" fmla="*/ 2021456 h 2021456"/>
              <a:gd name="connsiteX6" fmla="*/ 0 w 2021456"/>
              <a:gd name="connsiteY6" fmla="*/ 2021456 h 2021456"/>
              <a:gd name="connsiteX7" fmla="*/ 2384 w 2021456"/>
              <a:gd name="connsiteY7" fmla="*/ 1926610 h 2021456"/>
              <a:gd name="connsiteX8" fmla="*/ 2019469 w 2021456"/>
              <a:gd name="connsiteY8" fmla="*/ 0 h 20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1456" h="2021456">
                <a:moveTo>
                  <a:pt x="2019469" y="0"/>
                </a:moveTo>
                <a:lnTo>
                  <a:pt x="2021456" y="51"/>
                </a:lnTo>
                <a:lnTo>
                  <a:pt x="2021456" y="1275026"/>
                </a:lnTo>
                <a:lnTo>
                  <a:pt x="2020722" y="1275007"/>
                </a:lnTo>
                <a:cubicBezTo>
                  <a:pt x="1621697" y="1275007"/>
                  <a:pt x="1295863" y="1590144"/>
                  <a:pt x="1275887" y="1986433"/>
                </a:cubicBezTo>
                <a:lnTo>
                  <a:pt x="1275007" y="2021456"/>
                </a:lnTo>
                <a:lnTo>
                  <a:pt x="0" y="2021456"/>
                </a:lnTo>
                <a:lnTo>
                  <a:pt x="2384" y="1926610"/>
                </a:lnTo>
                <a:cubicBezTo>
                  <a:pt x="56479" y="853421"/>
                  <a:pt x="938870" y="0"/>
                  <a:pt x="201946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fr-FR"/>
          </a:p>
        </p:txBody>
      </p:sp>
      <p:sp>
        <p:nvSpPr>
          <p:cNvPr id="7" name="Espace réservé du texte 9">
            <a:extLst>
              <a:ext uri="{FF2B5EF4-FFF2-40B4-BE49-F238E27FC236}">
                <a16:creationId xmlns:a16="http://schemas.microsoft.com/office/drawing/2014/main" id="{67887402-14D9-42CD-858A-E7AFE6A8E1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8225" y="228600"/>
            <a:ext cx="9848850" cy="771525"/>
          </a:xfrm>
          <a:prstGeom prst="rect">
            <a:avLst/>
          </a:prstGeom>
        </p:spPr>
        <p:txBody>
          <a:bodyPr lIns="36000" anchor="ctr" anchorCtr="0"/>
          <a:lstStyle>
            <a:lvl1pPr marL="0" indent="0">
              <a:buNone/>
              <a:defRPr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" name="Espace réservé du contenu 12">
            <a:extLst>
              <a:ext uri="{FF2B5EF4-FFF2-40B4-BE49-F238E27FC236}">
                <a16:creationId xmlns:a16="http://schemas.microsoft.com/office/drawing/2014/main" id="{E5ACE7B0-AE1F-4755-8DB2-DB81C1CF12C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8225" y="1076325"/>
            <a:ext cx="9849600" cy="361950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buNone/>
              <a:defRPr sz="1400">
                <a:solidFill>
                  <a:srgbClr val="A6EDED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547107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-sans c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BD6E93F-30A3-43AF-9A69-B21F6B1003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8225" y="228600"/>
            <a:ext cx="9848850" cy="771525"/>
          </a:xfrm>
          <a:prstGeom prst="rect">
            <a:avLst/>
          </a:prstGeom>
        </p:spPr>
        <p:txBody>
          <a:bodyPr lIns="36000" anchor="ctr" anchorCtr="0"/>
          <a:lstStyle>
            <a:lvl1pPr marL="0" indent="0">
              <a:buNone/>
              <a:defRPr b="1"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72A93275-E65C-4D36-9958-69F2E360090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8225" y="1076325"/>
            <a:ext cx="9849600" cy="361950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buNone/>
              <a:defRPr sz="14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926356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-Cible G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CCF9D63D-D507-4C04-9D00-6C13296CF2EB}"/>
              </a:ext>
            </a:extLst>
          </p:cNvPr>
          <p:cNvSpPr/>
          <p:nvPr userDrawn="1"/>
        </p:nvSpPr>
        <p:spPr>
          <a:xfrm>
            <a:off x="11346972" y="218268"/>
            <a:ext cx="576000" cy="576000"/>
          </a:xfrm>
          <a:prstGeom prst="ellipse">
            <a:avLst/>
          </a:prstGeom>
          <a:solidFill>
            <a:srgbClr val="A6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yriad Pro" panose="020B0503030403020204" pitchFamily="34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448A100-8544-4FFE-84D6-80ABA1080E6E}"/>
              </a:ext>
            </a:extLst>
          </p:cNvPr>
          <p:cNvSpPr/>
          <p:nvPr userDrawn="1"/>
        </p:nvSpPr>
        <p:spPr>
          <a:xfrm>
            <a:off x="11226322" y="700298"/>
            <a:ext cx="324000" cy="324000"/>
          </a:xfrm>
          <a:prstGeom prst="ellipse">
            <a:avLst/>
          </a:prstGeom>
          <a:solidFill>
            <a:srgbClr val="A6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yriad Pro" panose="020B0503030403020204" pitchFamily="34" charset="0"/>
            </a:endParaRP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5EB2E3D8-C24D-4A2C-8105-9C70A5ACE3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200923" y="751098"/>
            <a:ext cx="368300" cy="216000"/>
          </a:xfrm>
          <a:prstGeom prst="rect">
            <a:avLst/>
          </a:prstGeom>
        </p:spPr>
        <p:txBody>
          <a:bodyPr lIns="0" rIns="0" anchor="ctr" anchorCtr="0"/>
          <a:lstStyle>
            <a:lvl1pPr marL="0" indent="0" algn="ctr">
              <a:buNone/>
              <a:defRPr sz="900" b="1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2pPr>
            <a:lvl3pPr marL="9144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3pPr>
            <a:lvl4pPr marL="13716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4pPr>
            <a:lvl5pPr marL="18288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fr-FR" dirty="0" err="1"/>
              <a:t>xxxx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496F871-957E-469C-975D-4AE26E59B5BA}"/>
              </a:ext>
            </a:extLst>
          </p:cNvPr>
          <p:cNvSpPr txBox="1"/>
          <p:nvPr userDrawn="1"/>
        </p:nvSpPr>
        <p:spPr>
          <a:xfrm>
            <a:off x="11596900" y="749300"/>
            <a:ext cx="576000" cy="21544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fr-FR" sz="800" b="1" dirty="0">
                <a:latin typeface="Myriad Pro" panose="020B0503030403020204" pitchFamily="34" charset="0"/>
              </a:rPr>
              <a:t>personnes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7B5E39EF-F46A-40E9-A196-049931D7CA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8225" y="228600"/>
            <a:ext cx="9848850" cy="771525"/>
          </a:xfrm>
          <a:prstGeom prst="rect">
            <a:avLst/>
          </a:prstGeom>
        </p:spPr>
        <p:txBody>
          <a:bodyPr lIns="36000" anchor="ctr" anchorCtr="0"/>
          <a:lstStyle>
            <a:lvl1pPr marL="0" indent="0">
              <a:buNone/>
              <a:defRPr b="1"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5C86D6B4-AE36-4451-B61D-A224CD6458C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8225" y="1076325"/>
            <a:ext cx="9849600" cy="361950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buNone/>
              <a:defRPr sz="14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CEE0389-3513-B360-8982-A5375540FD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344" y="194885"/>
            <a:ext cx="576001" cy="57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659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-Cible P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CCF9D63D-D507-4C04-9D00-6C13296CF2EB}"/>
              </a:ext>
            </a:extLst>
          </p:cNvPr>
          <p:cNvSpPr/>
          <p:nvPr userDrawn="1"/>
        </p:nvSpPr>
        <p:spPr>
          <a:xfrm>
            <a:off x="11346972" y="218268"/>
            <a:ext cx="576000" cy="576000"/>
          </a:xfrm>
          <a:prstGeom prst="ellipse">
            <a:avLst/>
          </a:prstGeom>
          <a:solidFill>
            <a:srgbClr val="A6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yriad Pro" panose="020B0503030403020204" pitchFamily="34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448A100-8544-4FFE-84D6-80ABA1080E6E}"/>
              </a:ext>
            </a:extLst>
          </p:cNvPr>
          <p:cNvSpPr/>
          <p:nvPr userDrawn="1"/>
        </p:nvSpPr>
        <p:spPr>
          <a:xfrm>
            <a:off x="11226322" y="700298"/>
            <a:ext cx="324000" cy="324000"/>
          </a:xfrm>
          <a:prstGeom prst="ellipse">
            <a:avLst/>
          </a:prstGeom>
          <a:solidFill>
            <a:srgbClr val="A6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yriad Pro" panose="020B0503030403020204" pitchFamily="34" charset="0"/>
            </a:endParaRP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5EB2E3D8-C24D-4A2C-8105-9C70A5ACE3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200923" y="751098"/>
            <a:ext cx="368300" cy="216000"/>
          </a:xfrm>
          <a:prstGeom prst="rect">
            <a:avLst/>
          </a:prstGeom>
        </p:spPr>
        <p:txBody>
          <a:bodyPr lIns="0" rIns="0" anchor="ctr" anchorCtr="0"/>
          <a:lstStyle>
            <a:lvl1pPr marL="0" indent="0" algn="ctr">
              <a:buNone/>
              <a:defRPr sz="900" b="1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2pPr>
            <a:lvl3pPr marL="9144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3pPr>
            <a:lvl4pPr marL="13716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4pPr>
            <a:lvl5pPr marL="18288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fr-FR" dirty="0" err="1"/>
              <a:t>xxxx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496F871-957E-469C-975D-4AE26E59B5BA}"/>
              </a:ext>
            </a:extLst>
          </p:cNvPr>
          <p:cNvSpPr txBox="1"/>
          <p:nvPr userDrawn="1"/>
        </p:nvSpPr>
        <p:spPr>
          <a:xfrm>
            <a:off x="11596900" y="749300"/>
            <a:ext cx="576000" cy="21544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fr-FR" sz="800" b="1" dirty="0">
                <a:latin typeface="Myriad Pro" panose="020B0503030403020204" pitchFamily="34" charset="0"/>
              </a:rPr>
              <a:t>personnes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F50E195-344C-4B55-BA5D-454111600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578" y="173232"/>
            <a:ext cx="648000" cy="648000"/>
          </a:xfrm>
          <a:prstGeom prst="rect">
            <a:avLst/>
          </a:prstGeom>
        </p:spPr>
      </p:pic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8CC65983-F86B-4B7C-9159-4B6B733FB7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8225" y="228600"/>
            <a:ext cx="9848850" cy="771525"/>
          </a:xfrm>
          <a:prstGeom prst="rect">
            <a:avLst/>
          </a:prstGeom>
        </p:spPr>
        <p:txBody>
          <a:bodyPr lIns="36000" anchor="ctr" anchorCtr="0"/>
          <a:lstStyle>
            <a:lvl1pPr marL="0" indent="0">
              <a:buNone/>
              <a:defRPr b="1"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053593E6-56C1-41DE-9158-31DFBB11177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8225" y="1076325"/>
            <a:ext cx="9849600" cy="361950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buNone/>
              <a:defRPr sz="14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9385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2535A661-77C7-450E-A96A-E993C122065A}"/>
              </a:ext>
            </a:extLst>
          </p:cNvPr>
          <p:cNvSpPr>
            <a:spLocks noChangeAspect="1"/>
          </p:cNvSpPr>
          <p:nvPr userDrawn="1"/>
        </p:nvSpPr>
        <p:spPr>
          <a:xfrm>
            <a:off x="6987603" y="1682862"/>
            <a:ext cx="5204398" cy="5175138"/>
          </a:xfrm>
          <a:custGeom>
            <a:avLst/>
            <a:gdLst>
              <a:gd name="connsiteX0" fmla="*/ 4668443 w 4673037"/>
              <a:gd name="connsiteY0" fmla="*/ 0 h 4646765"/>
              <a:gd name="connsiteX1" fmla="*/ 4673037 w 4673037"/>
              <a:gd name="connsiteY1" fmla="*/ 116 h 4646765"/>
              <a:gd name="connsiteX2" fmla="*/ 4673037 w 4673037"/>
              <a:gd name="connsiteY2" fmla="*/ 4646765 h 4646765"/>
              <a:gd name="connsiteX3" fmla="*/ 0 w 4673037"/>
              <a:gd name="connsiteY3" fmla="*/ 4646765 h 4646765"/>
              <a:gd name="connsiteX4" fmla="*/ 5512 w 4673037"/>
              <a:gd name="connsiteY4" fmla="*/ 4428740 h 4646765"/>
              <a:gd name="connsiteX5" fmla="*/ 4668443 w 4673037"/>
              <a:gd name="connsiteY5" fmla="*/ 0 h 464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3037" h="4646765">
                <a:moveTo>
                  <a:pt x="4668443" y="0"/>
                </a:moveTo>
                <a:lnTo>
                  <a:pt x="4673037" y="116"/>
                </a:lnTo>
                <a:lnTo>
                  <a:pt x="4673037" y="4646765"/>
                </a:lnTo>
                <a:lnTo>
                  <a:pt x="0" y="4646765"/>
                </a:lnTo>
                <a:lnTo>
                  <a:pt x="5512" y="4428740"/>
                </a:lnTo>
                <a:cubicBezTo>
                  <a:pt x="130563" y="1961777"/>
                  <a:pt x="2170404" y="0"/>
                  <a:pt x="4668443" y="0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4B5F201-98E0-41F4-8857-960C94967179}"/>
              </a:ext>
            </a:extLst>
          </p:cNvPr>
          <p:cNvSpPr txBox="1"/>
          <p:nvPr userDrawn="1"/>
        </p:nvSpPr>
        <p:spPr>
          <a:xfrm>
            <a:off x="1823766" y="2488088"/>
            <a:ext cx="4965221" cy="69266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 algn="l"/>
            <a:r>
              <a:rPr lang="fr-FR" sz="4000" b="1" dirty="0">
                <a:latin typeface="Myriad Pro" panose="020B0503030403020204" pitchFamily="34" charset="0"/>
              </a:rPr>
              <a:t>Le profil </a:t>
            </a:r>
            <a:br>
              <a:rPr lang="fr-FR" sz="4000" b="1" dirty="0">
                <a:latin typeface="Myriad Pro" panose="020B0503030403020204" pitchFamily="34" charset="0"/>
              </a:rPr>
            </a:br>
            <a:r>
              <a:rPr lang="fr-FR" sz="4000" b="1" dirty="0">
                <a:latin typeface="Myriad Pro" panose="020B0503030403020204" pitchFamily="34" charset="0"/>
              </a:rPr>
              <a:t>de l’échantillon</a:t>
            </a:r>
          </a:p>
        </p:txBody>
      </p:sp>
    </p:spTree>
    <p:extLst>
      <p:ext uri="{BB962C8B-B14F-4D97-AF65-F5344CB8AC3E}">
        <p14:creationId xmlns:p14="http://schemas.microsoft.com/office/powerpoint/2010/main" val="17403768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-Cible Entrepr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CCF9D63D-D507-4C04-9D00-6C13296CF2EB}"/>
              </a:ext>
            </a:extLst>
          </p:cNvPr>
          <p:cNvSpPr/>
          <p:nvPr userDrawn="1"/>
        </p:nvSpPr>
        <p:spPr>
          <a:xfrm>
            <a:off x="11346972" y="218268"/>
            <a:ext cx="576000" cy="576000"/>
          </a:xfrm>
          <a:prstGeom prst="ellipse">
            <a:avLst/>
          </a:prstGeom>
          <a:solidFill>
            <a:srgbClr val="A6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yriad Pro" panose="020B0503030403020204" pitchFamily="34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448A100-8544-4FFE-84D6-80ABA1080E6E}"/>
              </a:ext>
            </a:extLst>
          </p:cNvPr>
          <p:cNvSpPr/>
          <p:nvPr userDrawn="1"/>
        </p:nvSpPr>
        <p:spPr>
          <a:xfrm>
            <a:off x="11226322" y="700298"/>
            <a:ext cx="324000" cy="324000"/>
          </a:xfrm>
          <a:prstGeom prst="ellipse">
            <a:avLst/>
          </a:prstGeom>
          <a:solidFill>
            <a:srgbClr val="A6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yriad Pro" panose="020B0503030403020204" pitchFamily="34" charset="0"/>
            </a:endParaRP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5EB2E3D8-C24D-4A2C-8105-9C70A5ACE3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200923" y="751098"/>
            <a:ext cx="368300" cy="216000"/>
          </a:xfrm>
          <a:prstGeom prst="rect">
            <a:avLst/>
          </a:prstGeom>
        </p:spPr>
        <p:txBody>
          <a:bodyPr lIns="0" rIns="0" anchor="ctr" anchorCtr="0"/>
          <a:lstStyle>
            <a:lvl1pPr marL="0" indent="0" algn="ctr">
              <a:buNone/>
              <a:defRPr sz="900" b="1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2pPr>
            <a:lvl3pPr marL="9144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3pPr>
            <a:lvl4pPr marL="13716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4pPr>
            <a:lvl5pPr marL="18288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fr-FR" dirty="0" err="1"/>
              <a:t>xxxx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496F871-957E-469C-975D-4AE26E59B5BA}"/>
              </a:ext>
            </a:extLst>
          </p:cNvPr>
          <p:cNvSpPr txBox="1"/>
          <p:nvPr userDrawn="1"/>
        </p:nvSpPr>
        <p:spPr>
          <a:xfrm>
            <a:off x="11596900" y="749300"/>
            <a:ext cx="576000" cy="21544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fr-FR" sz="800" b="1" dirty="0">
                <a:latin typeface="Myriad Pro" panose="020B0503030403020204" pitchFamily="34" charset="0"/>
              </a:rPr>
              <a:t>entreprises</a:t>
            </a:r>
          </a:p>
        </p:txBody>
      </p:sp>
      <p:pic>
        <p:nvPicPr>
          <p:cNvPr id="10" name="Image 9" descr="Une image contenant texte, clipart, graphiques vectoriels&#10;&#10;Description générée automatiquement">
            <a:extLst>
              <a:ext uri="{FF2B5EF4-FFF2-40B4-BE49-F238E27FC236}">
                <a16:creationId xmlns:a16="http://schemas.microsoft.com/office/drawing/2014/main" id="{376041C3-3A95-41A3-8BCA-A944187E1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578" y="173232"/>
            <a:ext cx="648000" cy="648000"/>
          </a:xfrm>
          <a:prstGeom prst="rect">
            <a:avLst/>
          </a:prstGeom>
        </p:spPr>
      </p:pic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AAE9B3A-6572-475C-A540-DF8A04E8C5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8225" y="228600"/>
            <a:ext cx="9848850" cy="771525"/>
          </a:xfrm>
          <a:prstGeom prst="rect">
            <a:avLst/>
          </a:prstGeom>
        </p:spPr>
        <p:txBody>
          <a:bodyPr lIns="36000" anchor="ctr" anchorCtr="0"/>
          <a:lstStyle>
            <a:lvl1pPr marL="0" indent="0">
              <a:buNone/>
              <a:defRPr b="1"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C3DE7877-2E4B-44DA-9485-5FB8D98B399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8225" y="1076325"/>
            <a:ext cx="9849600" cy="361950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buNone/>
              <a:defRPr sz="14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848011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-Cible Etudi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CCF9D63D-D507-4C04-9D00-6C13296CF2EB}"/>
              </a:ext>
            </a:extLst>
          </p:cNvPr>
          <p:cNvSpPr/>
          <p:nvPr userDrawn="1"/>
        </p:nvSpPr>
        <p:spPr>
          <a:xfrm>
            <a:off x="11346972" y="218268"/>
            <a:ext cx="576000" cy="576000"/>
          </a:xfrm>
          <a:prstGeom prst="ellipse">
            <a:avLst/>
          </a:prstGeom>
          <a:solidFill>
            <a:srgbClr val="A6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yriad Pro" panose="020B0503030403020204" pitchFamily="34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448A100-8544-4FFE-84D6-80ABA1080E6E}"/>
              </a:ext>
            </a:extLst>
          </p:cNvPr>
          <p:cNvSpPr/>
          <p:nvPr userDrawn="1"/>
        </p:nvSpPr>
        <p:spPr>
          <a:xfrm>
            <a:off x="11226322" y="700298"/>
            <a:ext cx="324000" cy="324000"/>
          </a:xfrm>
          <a:prstGeom prst="ellipse">
            <a:avLst/>
          </a:prstGeom>
          <a:solidFill>
            <a:srgbClr val="A6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yriad Pro" panose="020B0503030403020204" pitchFamily="34" charset="0"/>
            </a:endParaRP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5EB2E3D8-C24D-4A2C-8105-9C70A5ACE3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200923" y="751098"/>
            <a:ext cx="368300" cy="216000"/>
          </a:xfrm>
          <a:prstGeom prst="rect">
            <a:avLst/>
          </a:prstGeom>
        </p:spPr>
        <p:txBody>
          <a:bodyPr lIns="0" rIns="0" anchor="ctr" anchorCtr="0"/>
          <a:lstStyle>
            <a:lvl1pPr marL="0" indent="0" algn="ctr">
              <a:buNone/>
              <a:defRPr sz="900" b="1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2pPr>
            <a:lvl3pPr marL="9144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3pPr>
            <a:lvl4pPr marL="13716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4pPr>
            <a:lvl5pPr marL="18288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fr-FR" dirty="0" err="1"/>
              <a:t>xxxx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496F871-957E-469C-975D-4AE26E59B5BA}"/>
              </a:ext>
            </a:extLst>
          </p:cNvPr>
          <p:cNvSpPr txBox="1"/>
          <p:nvPr userDrawn="1"/>
        </p:nvSpPr>
        <p:spPr>
          <a:xfrm>
            <a:off x="11596900" y="749300"/>
            <a:ext cx="576000" cy="21544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fr-FR" sz="800" b="1" dirty="0">
                <a:latin typeface="Myriad Pro" panose="020B0503030403020204" pitchFamily="34" charset="0"/>
              </a:rPr>
              <a:t>étudiant(e)s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703D235-499F-4C67-AFFC-231771FFCA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578" y="190484"/>
            <a:ext cx="648000" cy="648000"/>
          </a:xfrm>
          <a:prstGeom prst="rect">
            <a:avLst/>
          </a:prstGeom>
        </p:spPr>
      </p:pic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E990E31-534A-4F42-8973-85AC7F25D7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8225" y="228600"/>
            <a:ext cx="9848850" cy="771525"/>
          </a:xfrm>
          <a:prstGeom prst="rect">
            <a:avLst/>
          </a:prstGeom>
        </p:spPr>
        <p:txBody>
          <a:bodyPr lIns="36000" anchor="ctr" anchorCtr="0"/>
          <a:lstStyle>
            <a:lvl1pPr marL="0" indent="0">
              <a:buNone/>
              <a:defRPr b="1"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534569C2-F995-47EC-A849-03FDDE439F9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8225" y="1076325"/>
            <a:ext cx="9849600" cy="361950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buNone/>
              <a:defRPr sz="14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831312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-Cible Par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CCF9D63D-D507-4C04-9D00-6C13296CF2EB}"/>
              </a:ext>
            </a:extLst>
          </p:cNvPr>
          <p:cNvSpPr/>
          <p:nvPr userDrawn="1"/>
        </p:nvSpPr>
        <p:spPr>
          <a:xfrm>
            <a:off x="11346972" y="218268"/>
            <a:ext cx="576000" cy="576000"/>
          </a:xfrm>
          <a:prstGeom prst="ellipse">
            <a:avLst/>
          </a:prstGeom>
          <a:solidFill>
            <a:srgbClr val="A6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yriad Pro" panose="020B0503030403020204" pitchFamily="34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448A100-8544-4FFE-84D6-80ABA1080E6E}"/>
              </a:ext>
            </a:extLst>
          </p:cNvPr>
          <p:cNvSpPr/>
          <p:nvPr userDrawn="1"/>
        </p:nvSpPr>
        <p:spPr>
          <a:xfrm>
            <a:off x="11226322" y="700298"/>
            <a:ext cx="324000" cy="324000"/>
          </a:xfrm>
          <a:prstGeom prst="ellipse">
            <a:avLst/>
          </a:prstGeom>
          <a:solidFill>
            <a:srgbClr val="A6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yriad Pro" panose="020B0503030403020204" pitchFamily="34" charset="0"/>
            </a:endParaRP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5EB2E3D8-C24D-4A2C-8105-9C70A5ACE3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200923" y="751098"/>
            <a:ext cx="368300" cy="216000"/>
          </a:xfrm>
          <a:prstGeom prst="rect">
            <a:avLst/>
          </a:prstGeom>
        </p:spPr>
        <p:txBody>
          <a:bodyPr lIns="0" rIns="0" anchor="ctr" anchorCtr="0"/>
          <a:lstStyle>
            <a:lvl1pPr marL="0" indent="0" algn="ctr">
              <a:buNone/>
              <a:defRPr sz="900" b="1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2pPr>
            <a:lvl3pPr marL="9144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3pPr>
            <a:lvl4pPr marL="13716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4pPr>
            <a:lvl5pPr marL="18288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fr-FR" dirty="0" err="1"/>
              <a:t>xxxx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496F871-957E-469C-975D-4AE26E59B5BA}"/>
              </a:ext>
            </a:extLst>
          </p:cNvPr>
          <p:cNvSpPr txBox="1"/>
          <p:nvPr userDrawn="1"/>
        </p:nvSpPr>
        <p:spPr>
          <a:xfrm>
            <a:off x="11596900" y="749300"/>
            <a:ext cx="576000" cy="21544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fr-FR" sz="800" b="1" dirty="0">
                <a:latin typeface="Myriad Pro" panose="020B0503030403020204" pitchFamily="34" charset="0"/>
              </a:rPr>
              <a:t>parents</a:t>
            </a:r>
          </a:p>
        </p:txBody>
      </p:sp>
      <p:pic>
        <p:nvPicPr>
          <p:cNvPr id="10" name="Image 9" descr="Une image contenant texte, graphiques vectoriels&#10;&#10;Description générée automatiquement">
            <a:extLst>
              <a:ext uri="{FF2B5EF4-FFF2-40B4-BE49-F238E27FC236}">
                <a16:creationId xmlns:a16="http://schemas.microsoft.com/office/drawing/2014/main" id="{C77D0001-F21A-4078-8924-22AD648C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578" y="190484"/>
            <a:ext cx="648000" cy="648000"/>
          </a:xfrm>
          <a:prstGeom prst="rect">
            <a:avLst/>
          </a:prstGeom>
        </p:spPr>
      </p:pic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CA99BDC2-4562-4961-9C47-2456DF9FA3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8225" y="228600"/>
            <a:ext cx="9848850" cy="771525"/>
          </a:xfrm>
          <a:prstGeom prst="rect">
            <a:avLst/>
          </a:prstGeom>
        </p:spPr>
        <p:txBody>
          <a:bodyPr lIns="36000" anchor="ctr" anchorCtr="0"/>
          <a:lstStyle>
            <a:lvl1pPr marL="0" indent="0">
              <a:buNone/>
              <a:defRPr b="1"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1EF94AE4-3761-48D2-B74E-A270AC2177B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8225" y="1076325"/>
            <a:ext cx="9849600" cy="361950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buNone/>
              <a:defRPr sz="14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909095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-Cible Jeu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CCF9D63D-D507-4C04-9D00-6C13296CF2EB}"/>
              </a:ext>
            </a:extLst>
          </p:cNvPr>
          <p:cNvSpPr/>
          <p:nvPr userDrawn="1"/>
        </p:nvSpPr>
        <p:spPr>
          <a:xfrm>
            <a:off x="11346972" y="218268"/>
            <a:ext cx="576000" cy="576000"/>
          </a:xfrm>
          <a:prstGeom prst="ellipse">
            <a:avLst/>
          </a:prstGeom>
          <a:solidFill>
            <a:srgbClr val="A6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yriad Pro" panose="020B0503030403020204" pitchFamily="34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448A100-8544-4FFE-84D6-80ABA1080E6E}"/>
              </a:ext>
            </a:extLst>
          </p:cNvPr>
          <p:cNvSpPr/>
          <p:nvPr userDrawn="1"/>
        </p:nvSpPr>
        <p:spPr>
          <a:xfrm>
            <a:off x="11226322" y="700298"/>
            <a:ext cx="324000" cy="324000"/>
          </a:xfrm>
          <a:prstGeom prst="ellipse">
            <a:avLst/>
          </a:prstGeom>
          <a:solidFill>
            <a:srgbClr val="A6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yriad Pro" panose="020B0503030403020204" pitchFamily="34" charset="0"/>
            </a:endParaRP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5EB2E3D8-C24D-4A2C-8105-9C70A5ACE3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200923" y="751098"/>
            <a:ext cx="368300" cy="216000"/>
          </a:xfrm>
          <a:prstGeom prst="rect">
            <a:avLst/>
          </a:prstGeom>
        </p:spPr>
        <p:txBody>
          <a:bodyPr lIns="0" rIns="0" anchor="ctr" anchorCtr="0"/>
          <a:lstStyle>
            <a:lvl1pPr marL="0" indent="0" algn="ctr">
              <a:buNone/>
              <a:defRPr sz="900" b="1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2pPr>
            <a:lvl3pPr marL="9144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3pPr>
            <a:lvl4pPr marL="13716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4pPr>
            <a:lvl5pPr marL="18288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fr-FR" dirty="0" err="1"/>
              <a:t>xxxx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496F871-957E-469C-975D-4AE26E59B5BA}"/>
              </a:ext>
            </a:extLst>
          </p:cNvPr>
          <p:cNvSpPr txBox="1"/>
          <p:nvPr userDrawn="1"/>
        </p:nvSpPr>
        <p:spPr>
          <a:xfrm>
            <a:off x="11596900" y="749300"/>
            <a:ext cx="576000" cy="21544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fr-FR" sz="800" b="1" dirty="0">
                <a:latin typeface="Myriad Pro" panose="020B0503030403020204" pitchFamily="34" charset="0"/>
              </a:rPr>
              <a:t>jeunes</a:t>
            </a:r>
          </a:p>
        </p:txBody>
      </p:sp>
      <p:pic>
        <p:nvPicPr>
          <p:cNvPr id="9" name="Image 8" descr="Une image contenant texte, graphiques vectoriels&#10;&#10;Description générée automatiquement">
            <a:extLst>
              <a:ext uri="{FF2B5EF4-FFF2-40B4-BE49-F238E27FC236}">
                <a16:creationId xmlns:a16="http://schemas.microsoft.com/office/drawing/2014/main" id="{BF315771-F612-4F38-A63B-4C4ADCD906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578" y="190484"/>
            <a:ext cx="648000" cy="648000"/>
          </a:xfrm>
          <a:prstGeom prst="rect">
            <a:avLst/>
          </a:prstGeom>
        </p:spPr>
      </p:pic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D6D0D9BA-2492-4E92-A73D-25C8FF3743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8225" y="228600"/>
            <a:ext cx="9848850" cy="771525"/>
          </a:xfrm>
          <a:prstGeom prst="rect">
            <a:avLst/>
          </a:prstGeom>
        </p:spPr>
        <p:txBody>
          <a:bodyPr lIns="36000" anchor="ctr" anchorCtr="0"/>
          <a:lstStyle>
            <a:lvl1pPr marL="0" indent="0">
              <a:buNone/>
              <a:defRPr b="1"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8D7027F8-A598-45AB-9E01-9D79C894EF6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8225" y="1076325"/>
            <a:ext cx="9849600" cy="361950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buNone/>
              <a:defRPr sz="14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259970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-Cible Seni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CCF9D63D-D507-4C04-9D00-6C13296CF2EB}"/>
              </a:ext>
            </a:extLst>
          </p:cNvPr>
          <p:cNvSpPr/>
          <p:nvPr userDrawn="1"/>
        </p:nvSpPr>
        <p:spPr>
          <a:xfrm>
            <a:off x="11346972" y="218268"/>
            <a:ext cx="576000" cy="576000"/>
          </a:xfrm>
          <a:prstGeom prst="ellipse">
            <a:avLst/>
          </a:prstGeom>
          <a:solidFill>
            <a:srgbClr val="A6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yriad Pro" panose="020B0503030403020204" pitchFamily="34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448A100-8544-4FFE-84D6-80ABA1080E6E}"/>
              </a:ext>
            </a:extLst>
          </p:cNvPr>
          <p:cNvSpPr/>
          <p:nvPr userDrawn="1"/>
        </p:nvSpPr>
        <p:spPr>
          <a:xfrm>
            <a:off x="11226322" y="700298"/>
            <a:ext cx="324000" cy="324000"/>
          </a:xfrm>
          <a:prstGeom prst="ellipse">
            <a:avLst/>
          </a:prstGeom>
          <a:solidFill>
            <a:srgbClr val="A6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yriad Pro" panose="020B0503030403020204" pitchFamily="34" charset="0"/>
            </a:endParaRPr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5EB2E3D8-C24D-4A2C-8105-9C70A5ACE3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200923" y="751098"/>
            <a:ext cx="368300" cy="216000"/>
          </a:xfrm>
          <a:prstGeom prst="rect">
            <a:avLst/>
          </a:prstGeom>
        </p:spPr>
        <p:txBody>
          <a:bodyPr lIns="0" rIns="0" anchor="ctr" anchorCtr="0"/>
          <a:lstStyle>
            <a:lvl1pPr marL="0" indent="0" algn="ctr">
              <a:buNone/>
              <a:defRPr sz="900" b="1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2pPr>
            <a:lvl3pPr marL="9144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3pPr>
            <a:lvl4pPr marL="13716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4pPr>
            <a:lvl5pPr marL="1828800" indent="0" algn="ctr">
              <a:buNone/>
              <a:defRPr sz="1100">
                <a:solidFill>
                  <a:schemeClr val="bg1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fr-FR" dirty="0" err="1"/>
              <a:t>xxxx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496F871-957E-469C-975D-4AE26E59B5BA}"/>
              </a:ext>
            </a:extLst>
          </p:cNvPr>
          <p:cNvSpPr txBox="1"/>
          <p:nvPr userDrawn="1"/>
        </p:nvSpPr>
        <p:spPr>
          <a:xfrm>
            <a:off x="11596900" y="749300"/>
            <a:ext cx="576000" cy="21544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fr-FR" sz="800" b="1" dirty="0">
                <a:latin typeface="Myriad Pro" panose="020B0503030403020204" pitchFamily="34" charset="0"/>
              </a:rPr>
              <a:t>seniors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A02F4E8-B5AF-4E9D-82DF-0DC777032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578" y="190484"/>
            <a:ext cx="648000" cy="648000"/>
          </a:xfrm>
          <a:prstGeom prst="rect">
            <a:avLst/>
          </a:prstGeom>
        </p:spPr>
      </p:pic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BDBC93A6-DED1-49F5-855F-8E59DFE8FE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8225" y="228600"/>
            <a:ext cx="9848850" cy="771525"/>
          </a:xfrm>
          <a:prstGeom prst="rect">
            <a:avLst/>
          </a:prstGeom>
        </p:spPr>
        <p:txBody>
          <a:bodyPr lIns="36000" anchor="ctr" anchorCtr="0"/>
          <a:lstStyle>
            <a:lvl1pPr marL="0" indent="0">
              <a:buNone/>
              <a:defRPr b="1"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7A95A4E6-3EFD-4B81-B0D2-A7B65D71567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8225" y="1076325"/>
            <a:ext cx="9849600" cy="361950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buNone/>
              <a:defRPr sz="14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754564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9">
            <a:extLst>
              <a:ext uri="{FF2B5EF4-FFF2-40B4-BE49-F238E27FC236}">
                <a16:creationId xmlns:a16="http://schemas.microsoft.com/office/drawing/2014/main" id="{BB34188B-C7C3-4F90-B7AF-54988585B5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8225" y="228600"/>
            <a:ext cx="9848850" cy="771525"/>
          </a:xfrm>
          <a:prstGeom prst="rect">
            <a:avLst/>
          </a:prstGeom>
        </p:spPr>
        <p:txBody>
          <a:bodyPr lIns="36000" anchor="ctr" anchorCtr="0"/>
          <a:lstStyle>
            <a:lvl1pPr marL="0" indent="0">
              <a:buNone/>
              <a:defRPr b="1"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contenu 12">
            <a:extLst>
              <a:ext uri="{FF2B5EF4-FFF2-40B4-BE49-F238E27FC236}">
                <a16:creationId xmlns:a16="http://schemas.microsoft.com/office/drawing/2014/main" id="{D12D64FE-3737-46DB-80B0-CA3B822941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8225" y="1076325"/>
            <a:ext cx="9849600" cy="361950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buNone/>
              <a:defRPr sz="14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FA6DCC-7A84-4850-A25F-0917AF84DF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38225" y="1704975"/>
            <a:ext cx="9849600" cy="43910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 3" panose="05040102010807070707" pitchFamily="18" charset="2"/>
              <a:buChar char="}"/>
              <a:defRPr b="1">
                <a:latin typeface="Myriad Pro" panose="020B0503030403020204" pitchFamily="34" charset="0"/>
              </a:defRPr>
            </a:lvl1pPr>
            <a:lvl2pPr marL="685800" indent="-228600">
              <a:buClr>
                <a:schemeClr val="accent3"/>
              </a:buClr>
              <a:buFont typeface="Wingdings 3" panose="05040102010807070707" pitchFamily="18" charset="2"/>
              <a:buChar char="}"/>
              <a:defRPr>
                <a:latin typeface="Myriad Pro" panose="020B050303040302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 2" panose="05020102010507070707" pitchFamily="18" charset="2"/>
              <a:buChar char="Ù"/>
              <a:defRPr>
                <a:latin typeface="Myriad Pro" panose="020B0503030403020204" pitchFamily="34" charset="0"/>
              </a:defRPr>
            </a:lvl3pPr>
            <a:lvl4pPr marL="1600200" indent="-228600">
              <a:buClr>
                <a:schemeClr val="accent2"/>
              </a:buClr>
              <a:buFont typeface="Wingdings 3" panose="05040102010807070707" pitchFamily="18" charset="2"/>
              <a:buChar char="}"/>
              <a:defRPr>
                <a:latin typeface="Myriad Pro" panose="020B0503030403020204" pitchFamily="34" charset="0"/>
              </a:defRPr>
            </a:lvl4pPr>
            <a:lvl5pPr marL="2057400" indent="-228600">
              <a:buClr>
                <a:schemeClr val="accent1"/>
              </a:buClr>
              <a:buFont typeface="Wingdings 3" panose="05040102010807070707" pitchFamily="18" charset="2"/>
              <a:buChar char="}"/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7973690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9">
            <a:extLst>
              <a:ext uri="{FF2B5EF4-FFF2-40B4-BE49-F238E27FC236}">
                <a16:creationId xmlns:a16="http://schemas.microsoft.com/office/drawing/2014/main" id="{BB34188B-C7C3-4F90-B7AF-54988585B5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8225" y="228600"/>
            <a:ext cx="9848850" cy="771525"/>
          </a:xfrm>
          <a:prstGeom prst="rect">
            <a:avLst/>
          </a:prstGeom>
        </p:spPr>
        <p:txBody>
          <a:bodyPr lIns="36000" anchor="ctr" anchorCtr="0"/>
          <a:lstStyle>
            <a:lvl1pPr marL="0" indent="0">
              <a:buNone/>
              <a:defRPr b="1"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contenu 12">
            <a:extLst>
              <a:ext uri="{FF2B5EF4-FFF2-40B4-BE49-F238E27FC236}">
                <a16:creationId xmlns:a16="http://schemas.microsoft.com/office/drawing/2014/main" id="{D12D64FE-3737-46DB-80B0-CA3B822941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8225" y="1076325"/>
            <a:ext cx="9849600" cy="361950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buNone/>
              <a:defRPr sz="14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FA6DCC-7A84-4850-A25F-0917AF84DF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38225" y="1704975"/>
            <a:ext cx="4886325" cy="43910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 3" panose="05040102010807070707" pitchFamily="18" charset="2"/>
              <a:buChar char="}"/>
              <a:defRPr b="1">
                <a:latin typeface="Myriad Pro" panose="020B0503030403020204" pitchFamily="34" charset="0"/>
              </a:defRPr>
            </a:lvl1pPr>
            <a:lvl2pPr marL="685800" indent="-228600">
              <a:buClr>
                <a:schemeClr val="accent3"/>
              </a:buClr>
              <a:buFont typeface="Wingdings 3" panose="05040102010807070707" pitchFamily="18" charset="2"/>
              <a:buChar char="}"/>
              <a:defRPr>
                <a:latin typeface="Myriad Pro" panose="020B050303040302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 2" panose="05020102010507070707" pitchFamily="18" charset="2"/>
              <a:buChar char="Ù"/>
              <a:defRPr>
                <a:latin typeface="Myriad Pro" panose="020B0503030403020204" pitchFamily="34" charset="0"/>
              </a:defRPr>
            </a:lvl3pPr>
            <a:lvl4pPr marL="1600200" indent="-228600">
              <a:buClr>
                <a:schemeClr val="accent2"/>
              </a:buClr>
              <a:buFont typeface="Wingdings 3" panose="05040102010807070707" pitchFamily="18" charset="2"/>
              <a:buChar char="}"/>
              <a:defRPr>
                <a:latin typeface="Myriad Pro" panose="020B0503030403020204" pitchFamily="34" charset="0"/>
              </a:defRPr>
            </a:lvl4pPr>
            <a:lvl5pPr marL="2057400" indent="-228600">
              <a:buClr>
                <a:schemeClr val="accent1"/>
              </a:buClr>
              <a:buFont typeface="Wingdings 3" panose="05040102010807070707" pitchFamily="18" charset="2"/>
              <a:buChar char="}"/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1261F76-3A3E-4377-AAF8-B8383BA7A0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01500" y="1704975"/>
            <a:ext cx="4886325" cy="43910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 3" panose="05040102010807070707" pitchFamily="18" charset="2"/>
              <a:buChar char="}"/>
              <a:defRPr b="1">
                <a:latin typeface="Myriad Pro" panose="020B0503030403020204" pitchFamily="34" charset="0"/>
              </a:defRPr>
            </a:lvl1pPr>
            <a:lvl2pPr marL="685800" indent="-228600">
              <a:buClr>
                <a:schemeClr val="accent3"/>
              </a:buClr>
              <a:buFont typeface="Wingdings 3" panose="05040102010807070707" pitchFamily="18" charset="2"/>
              <a:buChar char="}"/>
              <a:defRPr>
                <a:latin typeface="Myriad Pro" panose="020B050303040302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 2" panose="05020102010507070707" pitchFamily="18" charset="2"/>
              <a:buChar char="Ù"/>
              <a:defRPr>
                <a:latin typeface="Myriad Pro" panose="020B0503030403020204" pitchFamily="34" charset="0"/>
              </a:defRPr>
            </a:lvl3pPr>
            <a:lvl4pPr marL="1600200" indent="-228600">
              <a:buClr>
                <a:schemeClr val="accent2"/>
              </a:buClr>
              <a:buFont typeface="Wingdings 3" panose="05040102010807070707" pitchFamily="18" charset="2"/>
              <a:buChar char="}"/>
              <a:defRPr>
                <a:latin typeface="Myriad Pro" panose="020B0503030403020204" pitchFamily="34" charset="0"/>
              </a:defRPr>
            </a:lvl4pPr>
            <a:lvl5pPr marL="2057400" indent="-228600">
              <a:buClr>
                <a:schemeClr val="accent1"/>
              </a:buClr>
              <a:buFont typeface="Wingdings 3" panose="05040102010807070707" pitchFamily="18" charset="2"/>
              <a:buChar char="}"/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3352678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B16ACC76-FEEB-4C1E-97CD-9F5ABE589C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71510" y="1828800"/>
            <a:ext cx="1993191" cy="1283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B46113BD-1F20-497E-B617-29A1644F08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1510" y="3201693"/>
            <a:ext cx="1993191" cy="2762509"/>
          </a:xfrm>
          <a:prstGeom prst="rect">
            <a:avLst/>
          </a:prstGeom>
        </p:spPr>
        <p:txBody>
          <a:bodyPr lIns="0" rIns="0"/>
          <a:lstStyle>
            <a:lvl1pPr marL="0" indent="0" algn="just">
              <a:buNone/>
              <a:defRPr sz="1200">
                <a:latin typeface="Myriad Pro" panose="020B0503030403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CC2CB7EC-665E-48BE-856D-DC1C9967A3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12437" y="1828800"/>
            <a:ext cx="1993191" cy="1283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fr-FR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0A37ACFF-A0B5-48E1-B79D-843D5FFB6B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12437" y="3201693"/>
            <a:ext cx="1993191" cy="2762509"/>
          </a:xfrm>
          <a:prstGeom prst="rect">
            <a:avLst/>
          </a:prstGeom>
        </p:spPr>
        <p:txBody>
          <a:bodyPr lIns="0" rIns="0"/>
          <a:lstStyle>
            <a:lvl1pPr marL="0" indent="0" algn="just">
              <a:buNone/>
              <a:defRPr sz="1200">
                <a:latin typeface="Myriad Pro" panose="020B0503030403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pour une image  2">
            <a:extLst>
              <a:ext uri="{FF2B5EF4-FFF2-40B4-BE49-F238E27FC236}">
                <a16:creationId xmlns:a16="http://schemas.microsoft.com/office/drawing/2014/main" id="{0DC83521-9CA6-4144-8ACF-970751A2406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53364" y="1828800"/>
            <a:ext cx="1993191" cy="1283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fr-FR" dirty="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565A3563-DB45-4098-8C0C-EAC58AE8E1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53364" y="3201693"/>
            <a:ext cx="1993191" cy="2762509"/>
          </a:xfrm>
          <a:prstGeom prst="rect">
            <a:avLst/>
          </a:prstGeom>
        </p:spPr>
        <p:txBody>
          <a:bodyPr lIns="0" rIns="0"/>
          <a:lstStyle>
            <a:lvl1pPr marL="0" indent="0" algn="just">
              <a:buNone/>
              <a:defRPr sz="1200">
                <a:latin typeface="Myriad Pro" panose="020B0503030403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6" name="Espace réservé pour une image  2">
            <a:extLst>
              <a:ext uri="{FF2B5EF4-FFF2-40B4-BE49-F238E27FC236}">
                <a16:creationId xmlns:a16="http://schemas.microsoft.com/office/drawing/2014/main" id="{D1B8CE71-9F6B-4630-AEE5-BD1854B7060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94291" y="1828800"/>
            <a:ext cx="1993191" cy="1283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fr-FR" dirty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84960380-5B7F-4A09-8E92-4849B398A0E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94291" y="3201693"/>
            <a:ext cx="1993191" cy="2762509"/>
          </a:xfrm>
          <a:prstGeom prst="rect">
            <a:avLst/>
          </a:prstGeom>
        </p:spPr>
        <p:txBody>
          <a:bodyPr lIns="0" rIns="0"/>
          <a:lstStyle>
            <a:lvl1pPr marL="0" indent="0" algn="just">
              <a:buNone/>
              <a:defRPr sz="1200">
                <a:latin typeface="Myriad Pro" panose="020B0503030403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pour une image  2">
            <a:extLst>
              <a:ext uri="{FF2B5EF4-FFF2-40B4-BE49-F238E27FC236}">
                <a16:creationId xmlns:a16="http://schemas.microsoft.com/office/drawing/2014/main" id="{92DED03B-7C2A-450D-B02C-389BBD20941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635217" y="1828800"/>
            <a:ext cx="1993191" cy="1283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fr-FR" dirty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C8627226-652D-44E9-9DDD-ACAE51F9C5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635217" y="3201693"/>
            <a:ext cx="1993191" cy="2762509"/>
          </a:xfrm>
          <a:prstGeom prst="rect">
            <a:avLst/>
          </a:prstGeom>
        </p:spPr>
        <p:txBody>
          <a:bodyPr lIns="0" rIns="0"/>
          <a:lstStyle>
            <a:lvl1pPr marL="0" indent="0" algn="just">
              <a:buNone/>
              <a:defRPr sz="1200">
                <a:latin typeface="Myriad Pro" panose="020B0503030403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9">
            <a:extLst>
              <a:ext uri="{FF2B5EF4-FFF2-40B4-BE49-F238E27FC236}">
                <a16:creationId xmlns:a16="http://schemas.microsoft.com/office/drawing/2014/main" id="{BB34188B-C7C3-4F90-B7AF-54988585B5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8225" y="228600"/>
            <a:ext cx="9848850" cy="771525"/>
          </a:xfrm>
          <a:prstGeom prst="rect">
            <a:avLst/>
          </a:prstGeom>
        </p:spPr>
        <p:txBody>
          <a:bodyPr lIns="36000" anchor="ctr" anchorCtr="0"/>
          <a:lstStyle>
            <a:lvl1pPr marL="0" indent="0">
              <a:buNone/>
              <a:defRPr b="1"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contenu 12">
            <a:extLst>
              <a:ext uri="{FF2B5EF4-FFF2-40B4-BE49-F238E27FC236}">
                <a16:creationId xmlns:a16="http://schemas.microsoft.com/office/drawing/2014/main" id="{D12D64FE-3737-46DB-80B0-CA3B822941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8225" y="1076325"/>
            <a:ext cx="9849600" cy="361950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buNone/>
              <a:defRPr sz="14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657240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B16ACC76-FEEB-4C1E-97CD-9F5ABE589C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71510" y="1885755"/>
            <a:ext cx="4395840" cy="2448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B46113BD-1F20-497E-B617-29A1644F08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1510" y="4467225"/>
            <a:ext cx="4395840" cy="1458877"/>
          </a:xfrm>
          <a:prstGeom prst="rect">
            <a:avLst/>
          </a:prstGeom>
        </p:spPr>
        <p:txBody>
          <a:bodyPr lIns="0" rIns="0"/>
          <a:lstStyle>
            <a:lvl1pPr marL="0" indent="0" algn="just">
              <a:buNone/>
              <a:defRPr sz="1200">
                <a:latin typeface="Myriad Pro" panose="020B0503030403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0A37ACFF-A0B5-48E1-B79D-843D5FFB6B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19750" y="1885951"/>
            <a:ext cx="5276850" cy="4040152"/>
          </a:xfrm>
          <a:prstGeom prst="rect">
            <a:avLst/>
          </a:prstGeom>
        </p:spPr>
        <p:txBody>
          <a:bodyPr lIns="0" rIns="0"/>
          <a:lstStyle>
            <a:lvl1pPr marL="0" indent="0" algn="just">
              <a:buNone/>
              <a:defRPr sz="1200">
                <a:latin typeface="Myriad Pro" panose="020B0503030403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9">
            <a:extLst>
              <a:ext uri="{FF2B5EF4-FFF2-40B4-BE49-F238E27FC236}">
                <a16:creationId xmlns:a16="http://schemas.microsoft.com/office/drawing/2014/main" id="{BB34188B-C7C3-4F90-B7AF-54988585B5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8225" y="228600"/>
            <a:ext cx="9848850" cy="771525"/>
          </a:xfrm>
          <a:prstGeom prst="rect">
            <a:avLst/>
          </a:prstGeom>
        </p:spPr>
        <p:txBody>
          <a:bodyPr lIns="36000" anchor="ctr" anchorCtr="0"/>
          <a:lstStyle>
            <a:lvl1pPr marL="0" indent="0">
              <a:buNone/>
              <a:defRPr b="1"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contenu 12">
            <a:extLst>
              <a:ext uri="{FF2B5EF4-FFF2-40B4-BE49-F238E27FC236}">
                <a16:creationId xmlns:a16="http://schemas.microsoft.com/office/drawing/2014/main" id="{D12D64FE-3737-46DB-80B0-CA3B822941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8225" y="1076325"/>
            <a:ext cx="9849600" cy="361950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buNone/>
              <a:defRPr sz="14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638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7DBCD1AE-C4F7-43D6-9A72-27D22756BF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9175" y="1762835"/>
            <a:ext cx="6389330" cy="1894765"/>
          </a:xfrm>
          <a:prstGeom prst="rect">
            <a:avLst/>
          </a:prstGeom>
        </p:spPr>
        <p:txBody>
          <a:bodyPr lIns="0" rIns="0"/>
          <a:lstStyle>
            <a:lvl1pPr marL="0" indent="0" algn="just">
              <a:buNone/>
              <a:defRPr sz="1200">
                <a:latin typeface="Myriad Pro" panose="020B0503030403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1" name="Espace réservé pour une image  38">
            <a:extLst>
              <a:ext uri="{FF2B5EF4-FFF2-40B4-BE49-F238E27FC236}">
                <a16:creationId xmlns:a16="http://schemas.microsoft.com/office/drawing/2014/main" id="{5D69A4DC-D4E5-4779-88E7-122B37FC78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19053" y="1661444"/>
            <a:ext cx="3788229" cy="4621774"/>
          </a:xfrm>
          <a:custGeom>
            <a:avLst/>
            <a:gdLst>
              <a:gd name="connsiteX0" fmla="*/ 1815831 w 3625175"/>
              <a:gd name="connsiteY0" fmla="*/ 3884580 h 4422843"/>
              <a:gd name="connsiteX1" fmla="*/ 1952018 w 3625175"/>
              <a:gd name="connsiteY1" fmla="*/ 4020767 h 4422843"/>
              <a:gd name="connsiteX2" fmla="*/ 1815831 w 3625175"/>
              <a:gd name="connsiteY2" fmla="*/ 4156954 h 4422843"/>
              <a:gd name="connsiteX3" fmla="*/ 1679644 w 3625175"/>
              <a:gd name="connsiteY3" fmla="*/ 4020767 h 4422843"/>
              <a:gd name="connsiteX4" fmla="*/ 1815831 w 3625175"/>
              <a:gd name="connsiteY4" fmla="*/ 3884580 h 4422843"/>
              <a:gd name="connsiteX5" fmla="*/ 2542163 w 3625175"/>
              <a:gd name="connsiteY5" fmla="*/ 3735421 h 4422843"/>
              <a:gd name="connsiteX6" fmla="*/ 2885874 w 3625175"/>
              <a:gd name="connsiteY6" fmla="*/ 4079132 h 4422843"/>
              <a:gd name="connsiteX7" fmla="*/ 2542163 w 3625175"/>
              <a:gd name="connsiteY7" fmla="*/ 4422843 h 4422843"/>
              <a:gd name="connsiteX8" fmla="*/ 2198452 w 3625175"/>
              <a:gd name="connsiteY8" fmla="*/ 4079132 h 4422843"/>
              <a:gd name="connsiteX9" fmla="*/ 2542163 w 3625175"/>
              <a:gd name="connsiteY9" fmla="*/ 3735421 h 4422843"/>
              <a:gd name="connsiteX10" fmla="*/ 3262009 w 3625175"/>
              <a:gd name="connsiteY10" fmla="*/ 914400 h 4422843"/>
              <a:gd name="connsiteX11" fmla="*/ 3476018 w 3625175"/>
              <a:gd name="connsiteY11" fmla="*/ 1128409 h 4422843"/>
              <a:gd name="connsiteX12" fmla="*/ 3473079 w 3625175"/>
              <a:gd name="connsiteY12" fmla="*/ 1157562 h 4422843"/>
              <a:gd name="connsiteX13" fmla="*/ 3488988 w 3625175"/>
              <a:gd name="connsiteY13" fmla="*/ 1154350 h 4422843"/>
              <a:gd name="connsiteX14" fmla="*/ 3625175 w 3625175"/>
              <a:gd name="connsiteY14" fmla="*/ 1290537 h 4422843"/>
              <a:gd name="connsiteX15" fmla="*/ 3488988 w 3625175"/>
              <a:gd name="connsiteY15" fmla="*/ 1426724 h 4422843"/>
              <a:gd name="connsiteX16" fmla="*/ 3363503 w 3625175"/>
              <a:gd name="connsiteY16" fmla="*/ 1343547 h 4422843"/>
              <a:gd name="connsiteX17" fmla="*/ 3358134 w 3625175"/>
              <a:gd name="connsiteY17" fmla="*/ 1316954 h 4422843"/>
              <a:gd name="connsiteX18" fmla="*/ 3345311 w 3625175"/>
              <a:gd name="connsiteY18" fmla="*/ 1325600 h 4422843"/>
              <a:gd name="connsiteX19" fmla="*/ 3262009 w 3625175"/>
              <a:gd name="connsiteY19" fmla="*/ 1342418 h 4422843"/>
              <a:gd name="connsiteX20" fmla="*/ 3048000 w 3625175"/>
              <a:gd name="connsiteY20" fmla="*/ 1128409 h 4422843"/>
              <a:gd name="connsiteX21" fmla="*/ 3262009 w 3625175"/>
              <a:gd name="connsiteY21" fmla="*/ 914400 h 4422843"/>
              <a:gd name="connsiteX22" fmla="*/ 3044758 w 3625175"/>
              <a:gd name="connsiteY22" fmla="*/ 220494 h 4422843"/>
              <a:gd name="connsiteX23" fmla="*/ 3385226 w 3625175"/>
              <a:gd name="connsiteY23" fmla="*/ 560962 h 4422843"/>
              <a:gd name="connsiteX24" fmla="*/ 3044758 w 3625175"/>
              <a:gd name="connsiteY24" fmla="*/ 901430 h 4422843"/>
              <a:gd name="connsiteX25" fmla="*/ 2704290 w 3625175"/>
              <a:gd name="connsiteY25" fmla="*/ 560962 h 4422843"/>
              <a:gd name="connsiteX26" fmla="*/ 3044758 w 3625175"/>
              <a:gd name="connsiteY26" fmla="*/ 220494 h 4422843"/>
              <a:gd name="connsiteX27" fmla="*/ 596630 w 3625175"/>
              <a:gd name="connsiteY27" fmla="*/ 0 h 4422843"/>
              <a:gd name="connsiteX28" fmla="*/ 1181138 w 3625175"/>
              <a:gd name="connsiteY28" fmla="*/ 476388 h 4422843"/>
              <a:gd name="connsiteX29" fmla="*/ 1193149 w 3625175"/>
              <a:gd name="connsiteY29" fmla="*/ 595532 h 4422843"/>
              <a:gd name="connsiteX30" fmla="*/ 1341285 w 3625175"/>
              <a:gd name="connsiteY30" fmla="*/ 557442 h 4422843"/>
              <a:gd name="connsiteX31" fmla="*/ 1660187 w 3625175"/>
              <a:gd name="connsiteY31" fmla="*/ 525294 h 4422843"/>
              <a:gd name="connsiteX32" fmla="*/ 3242553 w 3625175"/>
              <a:gd name="connsiteY32" fmla="*/ 2107660 h 4422843"/>
              <a:gd name="connsiteX33" fmla="*/ 2972310 w 3625175"/>
              <a:gd name="connsiteY33" fmla="*/ 2992376 h 4422843"/>
              <a:gd name="connsiteX34" fmla="*/ 2969331 w 3625175"/>
              <a:gd name="connsiteY34" fmla="*/ 2996360 h 4422843"/>
              <a:gd name="connsiteX35" fmla="*/ 3012028 w 3625175"/>
              <a:gd name="connsiteY35" fmla="*/ 3000664 h 4422843"/>
              <a:gd name="connsiteX36" fmla="*/ 3190673 w 3625175"/>
              <a:gd name="connsiteY36" fmla="*/ 3219855 h 4422843"/>
              <a:gd name="connsiteX37" fmla="*/ 2966937 w 3625175"/>
              <a:gd name="connsiteY37" fmla="*/ 3443591 h 4422843"/>
              <a:gd name="connsiteX38" fmla="*/ 2747747 w 3625175"/>
              <a:gd name="connsiteY38" fmla="*/ 3264945 h 4422843"/>
              <a:gd name="connsiteX39" fmla="*/ 2746833 w 3625175"/>
              <a:gd name="connsiteY39" fmla="*/ 3255878 h 4422843"/>
              <a:gd name="connsiteX40" fmla="*/ 2666719 w 3625175"/>
              <a:gd name="connsiteY40" fmla="*/ 3328691 h 4422843"/>
              <a:gd name="connsiteX41" fmla="*/ 1660187 w 3625175"/>
              <a:gd name="connsiteY41" fmla="*/ 3690026 h 4422843"/>
              <a:gd name="connsiteX42" fmla="*/ 77821 w 3625175"/>
              <a:gd name="connsiteY42" fmla="*/ 2107660 h 4422843"/>
              <a:gd name="connsiteX43" fmla="*/ 348064 w 3625175"/>
              <a:gd name="connsiteY43" fmla="*/ 1222944 h 4422843"/>
              <a:gd name="connsiteX44" fmla="*/ 397611 w 3625175"/>
              <a:gd name="connsiteY44" fmla="*/ 1156685 h 4422843"/>
              <a:gd name="connsiteX45" fmla="*/ 364394 w 3625175"/>
              <a:gd name="connsiteY45" fmla="*/ 1146374 h 4422843"/>
              <a:gd name="connsiteX46" fmla="*/ 0 w 3625175"/>
              <a:gd name="connsiteY46" fmla="*/ 596630 h 4422843"/>
              <a:gd name="connsiteX47" fmla="*/ 596630 w 3625175"/>
              <a:gd name="connsiteY47" fmla="*/ 0 h 442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625175" h="4422843">
                <a:moveTo>
                  <a:pt x="1815831" y="3884580"/>
                </a:moveTo>
                <a:cubicBezTo>
                  <a:pt x="1891045" y="3884580"/>
                  <a:pt x="1952018" y="3945553"/>
                  <a:pt x="1952018" y="4020767"/>
                </a:cubicBezTo>
                <a:cubicBezTo>
                  <a:pt x="1952018" y="4095981"/>
                  <a:pt x="1891045" y="4156954"/>
                  <a:pt x="1815831" y="4156954"/>
                </a:cubicBezTo>
                <a:cubicBezTo>
                  <a:pt x="1740617" y="4156954"/>
                  <a:pt x="1679644" y="4095981"/>
                  <a:pt x="1679644" y="4020767"/>
                </a:cubicBezTo>
                <a:cubicBezTo>
                  <a:pt x="1679644" y="3945553"/>
                  <a:pt x="1740617" y="3884580"/>
                  <a:pt x="1815831" y="3884580"/>
                </a:cubicBezTo>
                <a:close/>
                <a:moveTo>
                  <a:pt x="2542163" y="3735421"/>
                </a:moveTo>
                <a:cubicBezTo>
                  <a:pt x="2731989" y="3735421"/>
                  <a:pt x="2885874" y="3889306"/>
                  <a:pt x="2885874" y="4079132"/>
                </a:cubicBezTo>
                <a:cubicBezTo>
                  <a:pt x="2885874" y="4268958"/>
                  <a:pt x="2731989" y="4422843"/>
                  <a:pt x="2542163" y="4422843"/>
                </a:cubicBezTo>
                <a:cubicBezTo>
                  <a:pt x="2352337" y="4422843"/>
                  <a:pt x="2198452" y="4268958"/>
                  <a:pt x="2198452" y="4079132"/>
                </a:cubicBezTo>
                <a:cubicBezTo>
                  <a:pt x="2198452" y="3889306"/>
                  <a:pt x="2352337" y="3735421"/>
                  <a:pt x="2542163" y="3735421"/>
                </a:cubicBezTo>
                <a:close/>
                <a:moveTo>
                  <a:pt x="3262009" y="914400"/>
                </a:moveTo>
                <a:cubicBezTo>
                  <a:pt x="3380203" y="914400"/>
                  <a:pt x="3476018" y="1010215"/>
                  <a:pt x="3476018" y="1128409"/>
                </a:cubicBezTo>
                <a:lnTo>
                  <a:pt x="3473079" y="1157562"/>
                </a:lnTo>
                <a:lnTo>
                  <a:pt x="3488988" y="1154350"/>
                </a:lnTo>
                <a:cubicBezTo>
                  <a:pt x="3564202" y="1154350"/>
                  <a:pt x="3625175" y="1215323"/>
                  <a:pt x="3625175" y="1290537"/>
                </a:cubicBezTo>
                <a:cubicBezTo>
                  <a:pt x="3625175" y="1365751"/>
                  <a:pt x="3564202" y="1426724"/>
                  <a:pt x="3488988" y="1426724"/>
                </a:cubicBezTo>
                <a:cubicBezTo>
                  <a:pt x="3432577" y="1426724"/>
                  <a:pt x="3384178" y="1392427"/>
                  <a:pt x="3363503" y="1343547"/>
                </a:cubicBezTo>
                <a:lnTo>
                  <a:pt x="3358134" y="1316954"/>
                </a:lnTo>
                <a:lnTo>
                  <a:pt x="3345311" y="1325600"/>
                </a:lnTo>
                <a:cubicBezTo>
                  <a:pt x="3319707" y="1336430"/>
                  <a:pt x="3291557" y="1342418"/>
                  <a:pt x="3262009" y="1342418"/>
                </a:cubicBezTo>
                <a:cubicBezTo>
                  <a:pt x="3143815" y="1342418"/>
                  <a:pt x="3048000" y="1246603"/>
                  <a:pt x="3048000" y="1128409"/>
                </a:cubicBezTo>
                <a:cubicBezTo>
                  <a:pt x="3048000" y="1010215"/>
                  <a:pt x="3143815" y="914400"/>
                  <a:pt x="3262009" y="914400"/>
                </a:cubicBezTo>
                <a:close/>
                <a:moveTo>
                  <a:pt x="3044758" y="220494"/>
                </a:moveTo>
                <a:cubicBezTo>
                  <a:pt x="3232793" y="220494"/>
                  <a:pt x="3385226" y="372927"/>
                  <a:pt x="3385226" y="560962"/>
                </a:cubicBezTo>
                <a:cubicBezTo>
                  <a:pt x="3385226" y="748997"/>
                  <a:pt x="3232793" y="901430"/>
                  <a:pt x="3044758" y="901430"/>
                </a:cubicBezTo>
                <a:cubicBezTo>
                  <a:pt x="2856723" y="901430"/>
                  <a:pt x="2704290" y="748997"/>
                  <a:pt x="2704290" y="560962"/>
                </a:cubicBezTo>
                <a:cubicBezTo>
                  <a:pt x="2704290" y="372927"/>
                  <a:pt x="2856723" y="220494"/>
                  <a:pt x="3044758" y="220494"/>
                </a:cubicBezTo>
                <a:close/>
                <a:moveTo>
                  <a:pt x="596630" y="0"/>
                </a:moveTo>
                <a:cubicBezTo>
                  <a:pt x="884951" y="0"/>
                  <a:pt x="1125505" y="204514"/>
                  <a:pt x="1181138" y="476388"/>
                </a:cubicBezTo>
                <a:lnTo>
                  <a:pt x="1193149" y="595532"/>
                </a:lnTo>
                <a:lnTo>
                  <a:pt x="1341285" y="557442"/>
                </a:lnTo>
                <a:cubicBezTo>
                  <a:pt x="1444293" y="536364"/>
                  <a:pt x="1550947" y="525294"/>
                  <a:pt x="1660187" y="525294"/>
                </a:cubicBezTo>
                <a:cubicBezTo>
                  <a:pt x="2534104" y="525294"/>
                  <a:pt x="3242553" y="1233743"/>
                  <a:pt x="3242553" y="2107660"/>
                </a:cubicBezTo>
                <a:cubicBezTo>
                  <a:pt x="3242553" y="2435379"/>
                  <a:pt x="3142927" y="2739829"/>
                  <a:pt x="2972310" y="2992376"/>
                </a:cubicBezTo>
                <a:lnTo>
                  <a:pt x="2969331" y="2996360"/>
                </a:lnTo>
                <a:lnTo>
                  <a:pt x="3012028" y="3000664"/>
                </a:lnTo>
                <a:cubicBezTo>
                  <a:pt x="3113980" y="3021527"/>
                  <a:pt x="3190673" y="3111735"/>
                  <a:pt x="3190673" y="3219855"/>
                </a:cubicBezTo>
                <a:cubicBezTo>
                  <a:pt x="3190673" y="3343421"/>
                  <a:pt x="3090503" y="3443591"/>
                  <a:pt x="2966937" y="3443591"/>
                </a:cubicBezTo>
                <a:cubicBezTo>
                  <a:pt x="2858817" y="3443591"/>
                  <a:pt x="2768609" y="3366898"/>
                  <a:pt x="2747747" y="3264945"/>
                </a:cubicBezTo>
                <a:lnTo>
                  <a:pt x="2746833" y="3255878"/>
                </a:lnTo>
                <a:lnTo>
                  <a:pt x="2666719" y="3328691"/>
                </a:lnTo>
                <a:cubicBezTo>
                  <a:pt x="2393193" y="3554424"/>
                  <a:pt x="2042526" y="3690026"/>
                  <a:pt x="1660187" y="3690026"/>
                </a:cubicBezTo>
                <a:cubicBezTo>
                  <a:pt x="786270" y="3690026"/>
                  <a:pt x="77821" y="2981577"/>
                  <a:pt x="77821" y="2107660"/>
                </a:cubicBezTo>
                <a:cubicBezTo>
                  <a:pt x="77821" y="1779941"/>
                  <a:pt x="177446" y="1475492"/>
                  <a:pt x="348064" y="1222944"/>
                </a:cubicBezTo>
                <a:lnTo>
                  <a:pt x="397611" y="1156685"/>
                </a:lnTo>
                <a:lnTo>
                  <a:pt x="364394" y="1146374"/>
                </a:lnTo>
                <a:cubicBezTo>
                  <a:pt x="150255" y="1055801"/>
                  <a:pt x="0" y="843763"/>
                  <a:pt x="0" y="596630"/>
                </a:cubicBezTo>
                <a:cubicBezTo>
                  <a:pt x="0" y="267120"/>
                  <a:pt x="267120" y="0"/>
                  <a:pt x="5966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fr-FR" dirty="0"/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392CE5A0-072B-4B3D-8FD2-54EFD896F7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9175" y="3946198"/>
            <a:ext cx="6389330" cy="2305312"/>
          </a:xfrm>
          <a:prstGeom prst="rect">
            <a:avLst/>
          </a:prstGeom>
        </p:spPr>
        <p:txBody>
          <a:bodyPr lIns="0" rIns="0"/>
          <a:lstStyle>
            <a:lvl1pPr marL="0" indent="0" algn="just">
              <a:buNone/>
              <a:defRPr sz="1200">
                <a:latin typeface="Myriad Pro" panose="020B0503030403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9">
            <a:extLst>
              <a:ext uri="{FF2B5EF4-FFF2-40B4-BE49-F238E27FC236}">
                <a16:creationId xmlns:a16="http://schemas.microsoft.com/office/drawing/2014/main" id="{983618CA-220C-4E03-9051-46442311A1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8225" y="228600"/>
            <a:ext cx="9848850" cy="771525"/>
          </a:xfrm>
          <a:prstGeom prst="rect">
            <a:avLst/>
          </a:prstGeom>
        </p:spPr>
        <p:txBody>
          <a:bodyPr lIns="36000" anchor="ctr" anchorCtr="0"/>
          <a:lstStyle>
            <a:lvl1pPr marL="0" indent="0">
              <a:buNone/>
              <a:defRPr b="1"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5" name="Espace réservé du contenu 12">
            <a:extLst>
              <a:ext uri="{FF2B5EF4-FFF2-40B4-BE49-F238E27FC236}">
                <a16:creationId xmlns:a16="http://schemas.microsoft.com/office/drawing/2014/main" id="{DA7CA5FA-CA5B-479E-837D-ED41AB86AA3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8225" y="1076325"/>
            <a:ext cx="9849600" cy="361950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buNone/>
              <a:defRPr sz="14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8978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f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2535A661-77C7-450E-A96A-E993C122065A}"/>
              </a:ext>
            </a:extLst>
          </p:cNvPr>
          <p:cNvSpPr>
            <a:spLocks noChangeAspect="1"/>
          </p:cNvSpPr>
          <p:nvPr userDrawn="1"/>
        </p:nvSpPr>
        <p:spPr>
          <a:xfrm>
            <a:off x="6987603" y="1682862"/>
            <a:ext cx="5204398" cy="5175138"/>
          </a:xfrm>
          <a:custGeom>
            <a:avLst/>
            <a:gdLst>
              <a:gd name="connsiteX0" fmla="*/ 4668443 w 4673037"/>
              <a:gd name="connsiteY0" fmla="*/ 0 h 4646765"/>
              <a:gd name="connsiteX1" fmla="*/ 4673037 w 4673037"/>
              <a:gd name="connsiteY1" fmla="*/ 116 h 4646765"/>
              <a:gd name="connsiteX2" fmla="*/ 4673037 w 4673037"/>
              <a:gd name="connsiteY2" fmla="*/ 4646765 h 4646765"/>
              <a:gd name="connsiteX3" fmla="*/ 0 w 4673037"/>
              <a:gd name="connsiteY3" fmla="*/ 4646765 h 4646765"/>
              <a:gd name="connsiteX4" fmla="*/ 5512 w 4673037"/>
              <a:gd name="connsiteY4" fmla="*/ 4428740 h 4646765"/>
              <a:gd name="connsiteX5" fmla="*/ 4668443 w 4673037"/>
              <a:gd name="connsiteY5" fmla="*/ 0 h 464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3037" h="4646765">
                <a:moveTo>
                  <a:pt x="4668443" y="0"/>
                </a:moveTo>
                <a:lnTo>
                  <a:pt x="4673037" y="116"/>
                </a:lnTo>
                <a:lnTo>
                  <a:pt x="4673037" y="4646765"/>
                </a:lnTo>
                <a:lnTo>
                  <a:pt x="0" y="4646765"/>
                </a:lnTo>
                <a:lnTo>
                  <a:pt x="5512" y="4428740"/>
                </a:lnTo>
                <a:cubicBezTo>
                  <a:pt x="130563" y="1961777"/>
                  <a:pt x="2170404" y="0"/>
                  <a:pt x="4668443" y="0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4B5F201-98E0-41F4-8857-960C94967179}"/>
              </a:ext>
            </a:extLst>
          </p:cNvPr>
          <p:cNvSpPr txBox="1"/>
          <p:nvPr userDrawn="1"/>
        </p:nvSpPr>
        <p:spPr>
          <a:xfrm>
            <a:off x="1823766" y="2488088"/>
            <a:ext cx="4965221" cy="69266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 algn="l"/>
            <a:r>
              <a:rPr lang="fr-FR" sz="4000" b="1" dirty="0">
                <a:latin typeface="Myriad Pro" panose="020B0503030403020204" pitchFamily="34" charset="0"/>
              </a:rPr>
              <a:t>Les objectifs</a:t>
            </a:r>
          </a:p>
        </p:txBody>
      </p:sp>
    </p:spTree>
    <p:extLst>
      <p:ext uri="{BB962C8B-B14F-4D97-AF65-F5344CB8AC3E}">
        <p14:creationId xmlns:p14="http://schemas.microsoft.com/office/powerpoint/2010/main" val="41423720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7636958A-72BF-4BF0-A3FA-E4034B8874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7726" y="1866900"/>
            <a:ext cx="3552825" cy="4229100"/>
          </a:xfrm>
          <a:custGeom>
            <a:avLst/>
            <a:gdLst>
              <a:gd name="connsiteX0" fmla="*/ 2581275 w 3552825"/>
              <a:gd name="connsiteY0" fmla="*/ 3629025 h 4229100"/>
              <a:gd name="connsiteX1" fmla="*/ 2712922 w 3552825"/>
              <a:gd name="connsiteY1" fmla="*/ 3716287 h 4229100"/>
              <a:gd name="connsiteX2" fmla="*/ 2721156 w 3552825"/>
              <a:gd name="connsiteY2" fmla="*/ 3757070 h 4229100"/>
              <a:gd name="connsiteX3" fmla="*/ 2727897 w 3552825"/>
              <a:gd name="connsiteY3" fmla="*/ 3747072 h 4229100"/>
              <a:gd name="connsiteX4" fmla="*/ 2828925 w 3552825"/>
              <a:gd name="connsiteY4" fmla="*/ 3705225 h 4229100"/>
              <a:gd name="connsiteX5" fmla="*/ 2971800 w 3552825"/>
              <a:gd name="connsiteY5" fmla="*/ 3848100 h 4229100"/>
              <a:gd name="connsiteX6" fmla="*/ 2828925 w 3552825"/>
              <a:gd name="connsiteY6" fmla="*/ 3990975 h 4229100"/>
              <a:gd name="connsiteX7" fmla="*/ 2697278 w 3552825"/>
              <a:gd name="connsiteY7" fmla="*/ 3903714 h 4229100"/>
              <a:gd name="connsiteX8" fmla="*/ 2689044 w 3552825"/>
              <a:gd name="connsiteY8" fmla="*/ 3862930 h 4229100"/>
              <a:gd name="connsiteX9" fmla="*/ 2682303 w 3552825"/>
              <a:gd name="connsiteY9" fmla="*/ 3872928 h 4229100"/>
              <a:gd name="connsiteX10" fmla="*/ 2581275 w 3552825"/>
              <a:gd name="connsiteY10" fmla="*/ 3914775 h 4229100"/>
              <a:gd name="connsiteX11" fmla="*/ 2438400 w 3552825"/>
              <a:gd name="connsiteY11" fmla="*/ 3771900 h 4229100"/>
              <a:gd name="connsiteX12" fmla="*/ 2581275 w 3552825"/>
              <a:gd name="connsiteY12" fmla="*/ 3629025 h 4229100"/>
              <a:gd name="connsiteX13" fmla="*/ 609600 w 3552825"/>
              <a:gd name="connsiteY13" fmla="*/ 3600450 h 4229100"/>
              <a:gd name="connsiteX14" fmla="*/ 828675 w 3552825"/>
              <a:gd name="connsiteY14" fmla="*/ 3819525 h 4229100"/>
              <a:gd name="connsiteX15" fmla="*/ 811459 w 3552825"/>
              <a:gd name="connsiteY15" fmla="*/ 3904799 h 4229100"/>
              <a:gd name="connsiteX16" fmla="*/ 783162 w 3552825"/>
              <a:gd name="connsiteY16" fmla="*/ 3946770 h 4229100"/>
              <a:gd name="connsiteX17" fmla="*/ 800100 w 3552825"/>
              <a:gd name="connsiteY17" fmla="*/ 3943350 h 4229100"/>
              <a:gd name="connsiteX18" fmla="*/ 942975 w 3552825"/>
              <a:gd name="connsiteY18" fmla="*/ 4086225 h 4229100"/>
              <a:gd name="connsiteX19" fmla="*/ 800100 w 3552825"/>
              <a:gd name="connsiteY19" fmla="*/ 4229100 h 4229100"/>
              <a:gd name="connsiteX20" fmla="*/ 657225 w 3552825"/>
              <a:gd name="connsiteY20" fmla="*/ 4086225 h 4229100"/>
              <a:gd name="connsiteX21" fmla="*/ 668453 w 3552825"/>
              <a:gd name="connsiteY21" fmla="*/ 4030612 h 4229100"/>
              <a:gd name="connsiteX22" fmla="*/ 669327 w 3552825"/>
              <a:gd name="connsiteY22" fmla="*/ 4029314 h 4229100"/>
              <a:gd name="connsiteX23" fmla="*/ 653751 w 3552825"/>
              <a:gd name="connsiteY23" fmla="*/ 4034149 h 4229100"/>
              <a:gd name="connsiteX24" fmla="*/ 609600 w 3552825"/>
              <a:gd name="connsiteY24" fmla="*/ 4038600 h 4229100"/>
              <a:gd name="connsiteX25" fmla="*/ 390525 w 3552825"/>
              <a:gd name="connsiteY25" fmla="*/ 3819525 h 4229100"/>
              <a:gd name="connsiteX26" fmla="*/ 609600 w 3552825"/>
              <a:gd name="connsiteY26" fmla="*/ 3600450 h 4229100"/>
              <a:gd name="connsiteX27" fmla="*/ 171450 w 3552825"/>
              <a:gd name="connsiteY27" fmla="*/ 581025 h 4229100"/>
              <a:gd name="connsiteX28" fmla="*/ 342900 w 3552825"/>
              <a:gd name="connsiteY28" fmla="*/ 752475 h 4229100"/>
              <a:gd name="connsiteX29" fmla="*/ 171450 w 3552825"/>
              <a:gd name="connsiteY29" fmla="*/ 923925 h 4229100"/>
              <a:gd name="connsiteX30" fmla="*/ 0 w 3552825"/>
              <a:gd name="connsiteY30" fmla="*/ 752475 h 4229100"/>
              <a:gd name="connsiteX31" fmla="*/ 171450 w 3552825"/>
              <a:gd name="connsiteY31" fmla="*/ 581025 h 4229100"/>
              <a:gd name="connsiteX32" fmla="*/ 285750 w 3552825"/>
              <a:gd name="connsiteY32" fmla="*/ 104775 h 4229100"/>
              <a:gd name="connsiteX33" fmla="*/ 504825 w 3552825"/>
              <a:gd name="connsiteY33" fmla="*/ 323850 h 4229100"/>
              <a:gd name="connsiteX34" fmla="*/ 285750 w 3552825"/>
              <a:gd name="connsiteY34" fmla="*/ 542925 h 4229100"/>
              <a:gd name="connsiteX35" fmla="*/ 66675 w 3552825"/>
              <a:gd name="connsiteY35" fmla="*/ 323850 h 4229100"/>
              <a:gd name="connsiteX36" fmla="*/ 285750 w 3552825"/>
              <a:gd name="connsiteY36" fmla="*/ 104775 h 4229100"/>
              <a:gd name="connsiteX37" fmla="*/ 2905125 w 3552825"/>
              <a:gd name="connsiteY37" fmla="*/ 0 h 4229100"/>
              <a:gd name="connsiteX38" fmla="*/ 3457575 w 3552825"/>
              <a:gd name="connsiteY38" fmla="*/ 552450 h 4229100"/>
              <a:gd name="connsiteX39" fmla="*/ 3295766 w 3552825"/>
              <a:gd name="connsiteY39" fmla="*/ 943091 h 4229100"/>
              <a:gd name="connsiteX40" fmla="*/ 3220756 w 3552825"/>
              <a:gd name="connsiteY40" fmla="*/ 1004981 h 4229100"/>
              <a:gd name="connsiteX41" fmla="*/ 3263269 w 3552825"/>
              <a:gd name="connsiteY41" fmla="*/ 1061833 h 4229100"/>
              <a:gd name="connsiteX42" fmla="*/ 3552825 w 3552825"/>
              <a:gd name="connsiteY42" fmla="*/ 2009775 h 4229100"/>
              <a:gd name="connsiteX43" fmla="*/ 1857375 w 3552825"/>
              <a:gd name="connsiteY43" fmla="*/ 3705225 h 4229100"/>
              <a:gd name="connsiteX44" fmla="*/ 1515683 w 3552825"/>
              <a:gd name="connsiteY44" fmla="*/ 3670780 h 4229100"/>
              <a:gd name="connsiteX45" fmla="*/ 1357999 w 3552825"/>
              <a:gd name="connsiteY45" fmla="*/ 3630235 h 4229100"/>
              <a:gd name="connsiteX46" fmla="*/ 1363909 w 3552825"/>
              <a:gd name="connsiteY46" fmla="*/ 3639001 h 4229100"/>
              <a:gd name="connsiteX47" fmla="*/ 1381125 w 3552825"/>
              <a:gd name="connsiteY47" fmla="*/ 3724275 h 4229100"/>
              <a:gd name="connsiteX48" fmla="*/ 1162050 w 3552825"/>
              <a:gd name="connsiteY48" fmla="*/ 3943350 h 4229100"/>
              <a:gd name="connsiteX49" fmla="*/ 942975 w 3552825"/>
              <a:gd name="connsiteY49" fmla="*/ 3724275 h 4229100"/>
              <a:gd name="connsiteX50" fmla="*/ 1076776 w 3552825"/>
              <a:gd name="connsiteY50" fmla="*/ 3522416 h 4229100"/>
              <a:gd name="connsiteX51" fmla="*/ 1087569 w 3552825"/>
              <a:gd name="connsiteY51" fmla="*/ 3519065 h 4229100"/>
              <a:gd name="connsiteX52" fmla="*/ 1049223 w 3552825"/>
              <a:gd name="connsiteY52" fmla="*/ 3500593 h 4229100"/>
              <a:gd name="connsiteX53" fmla="*/ 161926 w 3552825"/>
              <a:gd name="connsiteY53" fmla="*/ 2009775 h 4229100"/>
              <a:gd name="connsiteX54" fmla="*/ 549084 w 3552825"/>
              <a:gd name="connsiteY54" fmla="*/ 931311 h 4229100"/>
              <a:gd name="connsiteX55" fmla="*/ 619693 w 3552825"/>
              <a:gd name="connsiteY55" fmla="*/ 853622 h 4229100"/>
              <a:gd name="connsiteX56" fmla="*/ 590610 w 3552825"/>
              <a:gd name="connsiteY56" fmla="*/ 837836 h 4229100"/>
              <a:gd name="connsiteX57" fmla="*/ 466725 w 3552825"/>
              <a:gd name="connsiteY57" fmla="*/ 604837 h 4229100"/>
              <a:gd name="connsiteX58" fmla="*/ 747713 w 3552825"/>
              <a:gd name="connsiteY58" fmla="*/ 323849 h 4229100"/>
              <a:gd name="connsiteX59" fmla="*/ 1006620 w 3552825"/>
              <a:gd name="connsiteY59" fmla="*/ 495464 h 4229100"/>
              <a:gd name="connsiteX60" fmla="*/ 1019515 w 3552825"/>
              <a:gd name="connsiteY60" fmla="*/ 537005 h 4229100"/>
              <a:gd name="connsiteX61" fmla="*/ 1049223 w 3552825"/>
              <a:gd name="connsiteY61" fmla="*/ 518957 h 4229100"/>
              <a:gd name="connsiteX62" fmla="*/ 1857375 w 3552825"/>
              <a:gd name="connsiteY62" fmla="*/ 314325 h 4229100"/>
              <a:gd name="connsiteX63" fmla="*/ 2361550 w 3552825"/>
              <a:gd name="connsiteY63" fmla="*/ 390549 h 4229100"/>
              <a:gd name="connsiteX64" fmla="*/ 2377753 w 3552825"/>
              <a:gd name="connsiteY64" fmla="*/ 396480 h 4229100"/>
              <a:gd name="connsiteX65" fmla="*/ 2396089 w 3552825"/>
              <a:gd name="connsiteY65" fmla="*/ 337411 h 4229100"/>
              <a:gd name="connsiteX66" fmla="*/ 2905125 w 3552825"/>
              <a:gd name="connsiteY66" fmla="*/ 0 h 42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552825" h="4229100">
                <a:moveTo>
                  <a:pt x="2581275" y="3629025"/>
                </a:moveTo>
                <a:cubicBezTo>
                  <a:pt x="2640456" y="3629025"/>
                  <a:pt x="2691233" y="3665007"/>
                  <a:pt x="2712922" y="3716287"/>
                </a:cubicBezTo>
                <a:lnTo>
                  <a:pt x="2721156" y="3757070"/>
                </a:lnTo>
                <a:lnTo>
                  <a:pt x="2727897" y="3747072"/>
                </a:lnTo>
                <a:cubicBezTo>
                  <a:pt x="2753752" y="3721217"/>
                  <a:pt x="2789471" y="3705225"/>
                  <a:pt x="2828925" y="3705225"/>
                </a:cubicBezTo>
                <a:cubicBezTo>
                  <a:pt x="2907833" y="3705225"/>
                  <a:pt x="2971800" y="3769192"/>
                  <a:pt x="2971800" y="3848100"/>
                </a:cubicBezTo>
                <a:cubicBezTo>
                  <a:pt x="2971800" y="3927008"/>
                  <a:pt x="2907833" y="3990975"/>
                  <a:pt x="2828925" y="3990975"/>
                </a:cubicBezTo>
                <a:cubicBezTo>
                  <a:pt x="2769744" y="3990975"/>
                  <a:pt x="2718967" y="3954994"/>
                  <a:pt x="2697278" y="3903714"/>
                </a:cubicBezTo>
                <a:lnTo>
                  <a:pt x="2689044" y="3862930"/>
                </a:lnTo>
                <a:lnTo>
                  <a:pt x="2682303" y="3872928"/>
                </a:lnTo>
                <a:cubicBezTo>
                  <a:pt x="2656448" y="3898783"/>
                  <a:pt x="2620729" y="3914775"/>
                  <a:pt x="2581275" y="3914775"/>
                </a:cubicBezTo>
                <a:cubicBezTo>
                  <a:pt x="2502367" y="3914775"/>
                  <a:pt x="2438400" y="3850808"/>
                  <a:pt x="2438400" y="3771900"/>
                </a:cubicBezTo>
                <a:cubicBezTo>
                  <a:pt x="2438400" y="3692992"/>
                  <a:pt x="2502367" y="3629025"/>
                  <a:pt x="2581275" y="3629025"/>
                </a:cubicBezTo>
                <a:close/>
                <a:moveTo>
                  <a:pt x="609600" y="3600450"/>
                </a:moveTo>
                <a:cubicBezTo>
                  <a:pt x="730592" y="3600450"/>
                  <a:pt x="828675" y="3698533"/>
                  <a:pt x="828675" y="3819525"/>
                </a:cubicBezTo>
                <a:cubicBezTo>
                  <a:pt x="828675" y="3849773"/>
                  <a:pt x="822545" y="3878589"/>
                  <a:pt x="811459" y="3904799"/>
                </a:cubicBezTo>
                <a:lnTo>
                  <a:pt x="783162" y="3946770"/>
                </a:lnTo>
                <a:lnTo>
                  <a:pt x="800100" y="3943350"/>
                </a:lnTo>
                <a:cubicBezTo>
                  <a:pt x="879008" y="3943350"/>
                  <a:pt x="942975" y="4007317"/>
                  <a:pt x="942975" y="4086225"/>
                </a:cubicBezTo>
                <a:cubicBezTo>
                  <a:pt x="942975" y="4165133"/>
                  <a:pt x="879008" y="4229100"/>
                  <a:pt x="800100" y="4229100"/>
                </a:cubicBezTo>
                <a:cubicBezTo>
                  <a:pt x="721192" y="4229100"/>
                  <a:pt x="657225" y="4165133"/>
                  <a:pt x="657225" y="4086225"/>
                </a:cubicBezTo>
                <a:cubicBezTo>
                  <a:pt x="657225" y="4066498"/>
                  <a:pt x="661223" y="4047705"/>
                  <a:pt x="668453" y="4030612"/>
                </a:cubicBezTo>
                <a:lnTo>
                  <a:pt x="669327" y="4029314"/>
                </a:lnTo>
                <a:lnTo>
                  <a:pt x="653751" y="4034149"/>
                </a:lnTo>
                <a:cubicBezTo>
                  <a:pt x="639490" y="4037068"/>
                  <a:pt x="624724" y="4038600"/>
                  <a:pt x="609600" y="4038600"/>
                </a:cubicBezTo>
                <a:cubicBezTo>
                  <a:pt x="488608" y="4038600"/>
                  <a:pt x="390525" y="3940517"/>
                  <a:pt x="390525" y="3819525"/>
                </a:cubicBezTo>
                <a:cubicBezTo>
                  <a:pt x="390525" y="3698533"/>
                  <a:pt x="488608" y="3600450"/>
                  <a:pt x="609600" y="3600450"/>
                </a:cubicBezTo>
                <a:close/>
                <a:moveTo>
                  <a:pt x="171450" y="581025"/>
                </a:moveTo>
                <a:cubicBezTo>
                  <a:pt x="266139" y="581025"/>
                  <a:pt x="342900" y="657786"/>
                  <a:pt x="342900" y="752475"/>
                </a:cubicBezTo>
                <a:cubicBezTo>
                  <a:pt x="342900" y="847164"/>
                  <a:pt x="266139" y="923925"/>
                  <a:pt x="171450" y="923925"/>
                </a:cubicBezTo>
                <a:cubicBezTo>
                  <a:pt x="76761" y="923925"/>
                  <a:pt x="0" y="847164"/>
                  <a:pt x="0" y="752475"/>
                </a:cubicBezTo>
                <a:cubicBezTo>
                  <a:pt x="0" y="657786"/>
                  <a:pt x="76761" y="581025"/>
                  <a:pt x="171450" y="581025"/>
                </a:cubicBezTo>
                <a:close/>
                <a:moveTo>
                  <a:pt x="285750" y="104775"/>
                </a:moveTo>
                <a:cubicBezTo>
                  <a:pt x="406742" y="104775"/>
                  <a:pt x="504825" y="202858"/>
                  <a:pt x="504825" y="323850"/>
                </a:cubicBezTo>
                <a:cubicBezTo>
                  <a:pt x="504825" y="444842"/>
                  <a:pt x="406742" y="542925"/>
                  <a:pt x="285750" y="542925"/>
                </a:cubicBezTo>
                <a:cubicBezTo>
                  <a:pt x="164758" y="542925"/>
                  <a:pt x="66675" y="444842"/>
                  <a:pt x="66675" y="323850"/>
                </a:cubicBezTo>
                <a:cubicBezTo>
                  <a:pt x="66675" y="202858"/>
                  <a:pt x="164758" y="104775"/>
                  <a:pt x="285750" y="104775"/>
                </a:cubicBezTo>
                <a:close/>
                <a:moveTo>
                  <a:pt x="2905125" y="0"/>
                </a:moveTo>
                <a:cubicBezTo>
                  <a:pt x="3210235" y="0"/>
                  <a:pt x="3457575" y="247340"/>
                  <a:pt x="3457575" y="552450"/>
                </a:cubicBezTo>
                <a:cubicBezTo>
                  <a:pt x="3457575" y="705005"/>
                  <a:pt x="3395740" y="843117"/>
                  <a:pt x="3295766" y="943091"/>
                </a:cubicBezTo>
                <a:lnTo>
                  <a:pt x="3220756" y="1004981"/>
                </a:lnTo>
                <a:lnTo>
                  <a:pt x="3263269" y="1061833"/>
                </a:lnTo>
                <a:cubicBezTo>
                  <a:pt x="3446080" y="1332428"/>
                  <a:pt x="3552825" y="1658636"/>
                  <a:pt x="3552825" y="2009775"/>
                </a:cubicBezTo>
                <a:cubicBezTo>
                  <a:pt x="3552825" y="2946146"/>
                  <a:pt x="2793746" y="3705225"/>
                  <a:pt x="1857375" y="3705225"/>
                </a:cubicBezTo>
                <a:cubicBezTo>
                  <a:pt x="1740329" y="3705225"/>
                  <a:pt x="1626052" y="3693365"/>
                  <a:pt x="1515683" y="3670780"/>
                </a:cubicBezTo>
                <a:lnTo>
                  <a:pt x="1357999" y="3630235"/>
                </a:lnTo>
                <a:lnTo>
                  <a:pt x="1363909" y="3639001"/>
                </a:lnTo>
                <a:cubicBezTo>
                  <a:pt x="1374995" y="3665211"/>
                  <a:pt x="1381125" y="3694027"/>
                  <a:pt x="1381125" y="3724275"/>
                </a:cubicBezTo>
                <a:cubicBezTo>
                  <a:pt x="1381125" y="3845267"/>
                  <a:pt x="1283042" y="3943350"/>
                  <a:pt x="1162050" y="3943350"/>
                </a:cubicBezTo>
                <a:cubicBezTo>
                  <a:pt x="1041058" y="3943350"/>
                  <a:pt x="942975" y="3845267"/>
                  <a:pt x="942975" y="3724275"/>
                </a:cubicBezTo>
                <a:cubicBezTo>
                  <a:pt x="942975" y="3633531"/>
                  <a:pt x="998147" y="3555673"/>
                  <a:pt x="1076776" y="3522416"/>
                </a:cubicBezTo>
                <a:lnTo>
                  <a:pt x="1087569" y="3519065"/>
                </a:lnTo>
                <a:lnTo>
                  <a:pt x="1049223" y="3500593"/>
                </a:lnTo>
                <a:cubicBezTo>
                  <a:pt x="520709" y="3213487"/>
                  <a:pt x="161926" y="2653530"/>
                  <a:pt x="161926" y="2009775"/>
                </a:cubicBezTo>
                <a:cubicBezTo>
                  <a:pt x="161926" y="1600113"/>
                  <a:pt x="307218" y="1224385"/>
                  <a:pt x="549084" y="931311"/>
                </a:cubicBezTo>
                <a:lnTo>
                  <a:pt x="619693" y="853622"/>
                </a:lnTo>
                <a:lnTo>
                  <a:pt x="590610" y="837836"/>
                </a:lnTo>
                <a:cubicBezTo>
                  <a:pt x="515867" y="787341"/>
                  <a:pt x="466725" y="701828"/>
                  <a:pt x="466725" y="604837"/>
                </a:cubicBezTo>
                <a:cubicBezTo>
                  <a:pt x="466725" y="449652"/>
                  <a:pt x="592528" y="323849"/>
                  <a:pt x="747713" y="323849"/>
                </a:cubicBezTo>
                <a:cubicBezTo>
                  <a:pt x="864102" y="323849"/>
                  <a:pt x="963963" y="394613"/>
                  <a:pt x="1006620" y="495464"/>
                </a:cubicBezTo>
                <a:lnTo>
                  <a:pt x="1019515" y="537005"/>
                </a:lnTo>
                <a:lnTo>
                  <a:pt x="1049223" y="518957"/>
                </a:lnTo>
                <a:cubicBezTo>
                  <a:pt x="1289457" y="388454"/>
                  <a:pt x="1564759" y="314325"/>
                  <a:pt x="1857375" y="314325"/>
                </a:cubicBezTo>
                <a:cubicBezTo>
                  <a:pt x="2032944" y="314325"/>
                  <a:pt x="2202281" y="341011"/>
                  <a:pt x="2361550" y="390549"/>
                </a:cubicBezTo>
                <a:lnTo>
                  <a:pt x="2377753" y="396480"/>
                </a:lnTo>
                <a:lnTo>
                  <a:pt x="2396089" y="337411"/>
                </a:lnTo>
                <a:cubicBezTo>
                  <a:pt x="2479956" y="139129"/>
                  <a:pt x="2676293" y="0"/>
                  <a:pt x="29051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7DBCD1AE-C4F7-43D6-9A72-27D22756BF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05349" y="1762835"/>
            <a:ext cx="6182475" cy="1894765"/>
          </a:xfrm>
          <a:prstGeom prst="rect">
            <a:avLst/>
          </a:prstGeom>
        </p:spPr>
        <p:txBody>
          <a:bodyPr lIns="0" rIns="0"/>
          <a:lstStyle>
            <a:lvl1pPr marL="0" indent="0" algn="just">
              <a:buNone/>
              <a:defRPr sz="1200">
                <a:latin typeface="Myriad Pro" panose="020B0503030403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392CE5A0-072B-4B3D-8FD2-54EFD896F7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05349" y="3946198"/>
            <a:ext cx="6182475" cy="2305312"/>
          </a:xfrm>
          <a:prstGeom prst="rect">
            <a:avLst/>
          </a:prstGeom>
        </p:spPr>
        <p:txBody>
          <a:bodyPr lIns="0" rIns="0"/>
          <a:lstStyle>
            <a:lvl1pPr marL="0" indent="0" algn="just">
              <a:buNone/>
              <a:defRPr sz="1200">
                <a:latin typeface="Myriad Pro" panose="020B0503030403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9">
            <a:extLst>
              <a:ext uri="{FF2B5EF4-FFF2-40B4-BE49-F238E27FC236}">
                <a16:creationId xmlns:a16="http://schemas.microsoft.com/office/drawing/2014/main" id="{983618CA-220C-4E03-9051-46442311A1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8225" y="228600"/>
            <a:ext cx="9848850" cy="771525"/>
          </a:xfrm>
          <a:prstGeom prst="rect">
            <a:avLst/>
          </a:prstGeom>
        </p:spPr>
        <p:txBody>
          <a:bodyPr lIns="36000" anchor="ctr" anchorCtr="0"/>
          <a:lstStyle>
            <a:lvl1pPr marL="0" indent="0">
              <a:buNone/>
              <a:defRPr b="1"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5" name="Espace réservé du contenu 12">
            <a:extLst>
              <a:ext uri="{FF2B5EF4-FFF2-40B4-BE49-F238E27FC236}">
                <a16:creationId xmlns:a16="http://schemas.microsoft.com/office/drawing/2014/main" id="{DA7CA5FA-CA5B-479E-837D-ED41AB86AA3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8225" y="1076325"/>
            <a:ext cx="9849600" cy="361950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buNone/>
              <a:defRPr sz="14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302865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EF5B64DD-0284-49B3-BB08-F266D7536AD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95425" y="2038351"/>
            <a:ext cx="1774800" cy="1449525"/>
          </a:xfrm>
          <a:custGeom>
            <a:avLst/>
            <a:gdLst>
              <a:gd name="connsiteX0" fmla="*/ 200026 w 1774800"/>
              <a:gd name="connsiteY0" fmla="*/ 1276351 h 1449525"/>
              <a:gd name="connsiteX1" fmla="*/ 285751 w 1774800"/>
              <a:gd name="connsiteY1" fmla="*/ 1362076 h 1449525"/>
              <a:gd name="connsiteX2" fmla="*/ 200026 w 1774800"/>
              <a:gd name="connsiteY2" fmla="*/ 1447801 h 1449525"/>
              <a:gd name="connsiteX3" fmla="*/ 114301 w 1774800"/>
              <a:gd name="connsiteY3" fmla="*/ 1362076 h 1449525"/>
              <a:gd name="connsiteX4" fmla="*/ 200026 w 1774800"/>
              <a:gd name="connsiteY4" fmla="*/ 1276351 h 1449525"/>
              <a:gd name="connsiteX5" fmla="*/ 119063 w 1774800"/>
              <a:gd name="connsiteY5" fmla="*/ 476250 h 1449525"/>
              <a:gd name="connsiteX6" fmla="*/ 238126 w 1774800"/>
              <a:gd name="connsiteY6" fmla="*/ 595313 h 1449525"/>
              <a:gd name="connsiteX7" fmla="*/ 119063 w 1774800"/>
              <a:gd name="connsiteY7" fmla="*/ 714376 h 1449525"/>
              <a:gd name="connsiteX8" fmla="*/ 0 w 1774800"/>
              <a:gd name="connsiteY8" fmla="*/ 595313 h 1449525"/>
              <a:gd name="connsiteX9" fmla="*/ 119063 w 1774800"/>
              <a:gd name="connsiteY9" fmla="*/ 476250 h 1449525"/>
              <a:gd name="connsiteX10" fmla="*/ 371475 w 1774800"/>
              <a:gd name="connsiteY10" fmla="*/ 0 h 1449525"/>
              <a:gd name="connsiteX11" fmla="*/ 586099 w 1774800"/>
              <a:gd name="connsiteY11" fmla="*/ 174924 h 1449525"/>
              <a:gd name="connsiteX12" fmla="*/ 587229 w 1774800"/>
              <a:gd name="connsiteY12" fmla="*/ 186130 h 1449525"/>
              <a:gd name="connsiteX13" fmla="*/ 652241 w 1774800"/>
              <a:gd name="connsiteY13" fmla="*/ 132490 h 1449525"/>
              <a:gd name="connsiteX14" fmla="*/ 1054800 w 1774800"/>
              <a:gd name="connsiteY14" fmla="*/ 9525 h 1449525"/>
              <a:gd name="connsiteX15" fmla="*/ 1774800 w 1774800"/>
              <a:gd name="connsiteY15" fmla="*/ 729525 h 1449525"/>
              <a:gd name="connsiteX16" fmla="*/ 1054800 w 1774800"/>
              <a:gd name="connsiteY16" fmla="*/ 1449525 h 1449525"/>
              <a:gd name="connsiteX17" fmla="*/ 545683 w 1774800"/>
              <a:gd name="connsiteY17" fmla="*/ 1238642 h 1449525"/>
              <a:gd name="connsiteX18" fmla="*/ 525710 w 1774800"/>
              <a:gd name="connsiteY18" fmla="*/ 1214434 h 1449525"/>
              <a:gd name="connsiteX19" fmla="*/ 524045 w 1774800"/>
              <a:gd name="connsiteY19" fmla="*/ 1222683 h 1449525"/>
              <a:gd name="connsiteX20" fmla="*/ 414338 w 1774800"/>
              <a:gd name="connsiteY20" fmla="*/ 1295401 h 1449525"/>
              <a:gd name="connsiteX21" fmla="*/ 295275 w 1774800"/>
              <a:gd name="connsiteY21" fmla="*/ 1176338 h 1449525"/>
              <a:gd name="connsiteX22" fmla="*/ 414338 w 1774800"/>
              <a:gd name="connsiteY22" fmla="*/ 1057275 h 1449525"/>
              <a:gd name="connsiteX23" fmla="*/ 417507 w 1774800"/>
              <a:gd name="connsiteY23" fmla="*/ 1057915 h 1449525"/>
              <a:gd name="connsiteX24" fmla="*/ 391381 w 1774800"/>
              <a:gd name="connsiteY24" fmla="*/ 1009782 h 1449525"/>
              <a:gd name="connsiteX25" fmla="*/ 334800 w 1774800"/>
              <a:gd name="connsiteY25" fmla="*/ 729525 h 1449525"/>
              <a:gd name="connsiteX26" fmla="*/ 391381 w 1774800"/>
              <a:gd name="connsiteY26" fmla="*/ 449269 h 1449525"/>
              <a:gd name="connsiteX27" fmla="*/ 398918 w 1774800"/>
              <a:gd name="connsiteY27" fmla="*/ 435384 h 1449525"/>
              <a:gd name="connsiteX28" fmla="*/ 371475 w 1774800"/>
              <a:gd name="connsiteY28" fmla="*/ 438150 h 1449525"/>
              <a:gd name="connsiteX29" fmla="*/ 152400 w 1774800"/>
              <a:gd name="connsiteY29" fmla="*/ 219075 h 1449525"/>
              <a:gd name="connsiteX30" fmla="*/ 371475 w 1774800"/>
              <a:gd name="connsiteY30" fmla="*/ 0 h 144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774800" h="1449525">
                <a:moveTo>
                  <a:pt x="200026" y="1276351"/>
                </a:moveTo>
                <a:cubicBezTo>
                  <a:pt x="247371" y="1276351"/>
                  <a:pt x="285751" y="1314731"/>
                  <a:pt x="285751" y="1362076"/>
                </a:cubicBezTo>
                <a:cubicBezTo>
                  <a:pt x="285751" y="1409421"/>
                  <a:pt x="247371" y="1447801"/>
                  <a:pt x="200026" y="1447801"/>
                </a:cubicBezTo>
                <a:cubicBezTo>
                  <a:pt x="152681" y="1447801"/>
                  <a:pt x="114301" y="1409421"/>
                  <a:pt x="114301" y="1362076"/>
                </a:cubicBezTo>
                <a:cubicBezTo>
                  <a:pt x="114301" y="1314731"/>
                  <a:pt x="152681" y="1276351"/>
                  <a:pt x="200026" y="1276351"/>
                </a:cubicBezTo>
                <a:close/>
                <a:moveTo>
                  <a:pt x="119063" y="476250"/>
                </a:moveTo>
                <a:cubicBezTo>
                  <a:pt x="184820" y="476250"/>
                  <a:pt x="238126" y="529556"/>
                  <a:pt x="238126" y="595313"/>
                </a:cubicBezTo>
                <a:cubicBezTo>
                  <a:pt x="238126" y="661070"/>
                  <a:pt x="184820" y="714376"/>
                  <a:pt x="119063" y="714376"/>
                </a:cubicBezTo>
                <a:cubicBezTo>
                  <a:pt x="53306" y="714376"/>
                  <a:pt x="0" y="661070"/>
                  <a:pt x="0" y="595313"/>
                </a:cubicBezTo>
                <a:cubicBezTo>
                  <a:pt x="0" y="529556"/>
                  <a:pt x="53306" y="476250"/>
                  <a:pt x="119063" y="476250"/>
                </a:cubicBezTo>
                <a:close/>
                <a:moveTo>
                  <a:pt x="371475" y="0"/>
                </a:moveTo>
                <a:cubicBezTo>
                  <a:pt x="477343" y="0"/>
                  <a:pt x="565671" y="75095"/>
                  <a:pt x="586099" y="174924"/>
                </a:cubicBezTo>
                <a:lnTo>
                  <a:pt x="587229" y="186130"/>
                </a:lnTo>
                <a:lnTo>
                  <a:pt x="652241" y="132490"/>
                </a:lnTo>
                <a:cubicBezTo>
                  <a:pt x="767154" y="54856"/>
                  <a:pt x="905683" y="9525"/>
                  <a:pt x="1054800" y="9525"/>
                </a:cubicBezTo>
                <a:cubicBezTo>
                  <a:pt x="1452445" y="9525"/>
                  <a:pt x="1774800" y="331880"/>
                  <a:pt x="1774800" y="729525"/>
                </a:cubicBezTo>
                <a:cubicBezTo>
                  <a:pt x="1774800" y="1127170"/>
                  <a:pt x="1452445" y="1449525"/>
                  <a:pt x="1054800" y="1449525"/>
                </a:cubicBezTo>
                <a:cubicBezTo>
                  <a:pt x="855978" y="1449525"/>
                  <a:pt x="675978" y="1368936"/>
                  <a:pt x="545683" y="1238642"/>
                </a:cubicBezTo>
                <a:lnTo>
                  <a:pt x="525710" y="1214434"/>
                </a:lnTo>
                <a:lnTo>
                  <a:pt x="524045" y="1222683"/>
                </a:lnTo>
                <a:cubicBezTo>
                  <a:pt x="505970" y="1265416"/>
                  <a:pt x="463656" y="1295401"/>
                  <a:pt x="414338" y="1295401"/>
                </a:cubicBezTo>
                <a:cubicBezTo>
                  <a:pt x="348581" y="1295401"/>
                  <a:pt x="295275" y="1242095"/>
                  <a:pt x="295275" y="1176338"/>
                </a:cubicBezTo>
                <a:cubicBezTo>
                  <a:pt x="295275" y="1110581"/>
                  <a:pt x="348581" y="1057275"/>
                  <a:pt x="414338" y="1057275"/>
                </a:cubicBezTo>
                <a:lnTo>
                  <a:pt x="417507" y="1057915"/>
                </a:lnTo>
                <a:lnTo>
                  <a:pt x="391381" y="1009782"/>
                </a:lnTo>
                <a:cubicBezTo>
                  <a:pt x="354947" y="923642"/>
                  <a:pt x="334800" y="828936"/>
                  <a:pt x="334800" y="729525"/>
                </a:cubicBezTo>
                <a:cubicBezTo>
                  <a:pt x="334800" y="630114"/>
                  <a:pt x="354947" y="535408"/>
                  <a:pt x="391381" y="449269"/>
                </a:cubicBezTo>
                <a:lnTo>
                  <a:pt x="398918" y="435384"/>
                </a:lnTo>
                <a:lnTo>
                  <a:pt x="371475" y="438150"/>
                </a:lnTo>
                <a:cubicBezTo>
                  <a:pt x="250483" y="438150"/>
                  <a:pt x="152400" y="340067"/>
                  <a:pt x="152400" y="219075"/>
                </a:cubicBezTo>
                <a:cubicBezTo>
                  <a:pt x="152400" y="98083"/>
                  <a:pt x="250483" y="0"/>
                  <a:pt x="3714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C7FAE67-BEDB-440A-8112-4254E49733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06225" y="1905001"/>
            <a:ext cx="1648800" cy="1582875"/>
          </a:xfrm>
          <a:custGeom>
            <a:avLst/>
            <a:gdLst>
              <a:gd name="connsiteX0" fmla="*/ 575438 w 1648800"/>
              <a:gd name="connsiteY0" fmla="*/ 76200 h 1582875"/>
              <a:gd name="connsiteX1" fmla="*/ 685145 w 1648800"/>
              <a:gd name="connsiteY1" fmla="*/ 148918 h 1582875"/>
              <a:gd name="connsiteX2" fmla="*/ 692588 w 1648800"/>
              <a:gd name="connsiteY2" fmla="*/ 185784 h 1582875"/>
              <a:gd name="connsiteX3" fmla="*/ 783695 w 1648800"/>
              <a:gd name="connsiteY3" fmla="*/ 157503 h 1582875"/>
              <a:gd name="connsiteX4" fmla="*/ 928800 w 1648800"/>
              <a:gd name="connsiteY4" fmla="*/ 142875 h 1582875"/>
              <a:gd name="connsiteX5" fmla="*/ 1648800 w 1648800"/>
              <a:gd name="connsiteY5" fmla="*/ 862875 h 1582875"/>
              <a:gd name="connsiteX6" fmla="*/ 928800 w 1648800"/>
              <a:gd name="connsiteY6" fmla="*/ 1582875 h 1582875"/>
              <a:gd name="connsiteX7" fmla="*/ 419683 w 1648800"/>
              <a:gd name="connsiteY7" fmla="*/ 1371992 h 1582875"/>
              <a:gd name="connsiteX8" fmla="*/ 394866 w 1648800"/>
              <a:gd name="connsiteY8" fmla="*/ 1341914 h 1582875"/>
              <a:gd name="connsiteX9" fmla="*/ 373159 w 1648800"/>
              <a:gd name="connsiteY9" fmla="*/ 1374110 h 1582875"/>
              <a:gd name="connsiteX10" fmla="*/ 218250 w 1648800"/>
              <a:gd name="connsiteY10" fmla="*/ 1438275 h 1582875"/>
              <a:gd name="connsiteX11" fmla="*/ 3626 w 1648800"/>
              <a:gd name="connsiteY11" fmla="*/ 1263351 h 1582875"/>
              <a:gd name="connsiteX12" fmla="*/ 0 w 1648800"/>
              <a:gd name="connsiteY12" fmla="*/ 1227384 h 1582875"/>
              <a:gd name="connsiteX13" fmla="*/ 0 w 1648800"/>
              <a:gd name="connsiteY13" fmla="*/ 1211016 h 1582875"/>
              <a:gd name="connsiteX14" fmla="*/ 3626 w 1648800"/>
              <a:gd name="connsiteY14" fmla="*/ 1175049 h 1582875"/>
              <a:gd name="connsiteX15" fmla="*/ 218250 w 1648800"/>
              <a:gd name="connsiteY15" fmla="*/ 1000125 h 1582875"/>
              <a:gd name="connsiteX16" fmla="*/ 222681 w 1648800"/>
              <a:gd name="connsiteY16" fmla="*/ 1000572 h 1582875"/>
              <a:gd name="connsiteX17" fmla="*/ 208800 w 1648800"/>
              <a:gd name="connsiteY17" fmla="*/ 862875 h 1582875"/>
              <a:gd name="connsiteX18" fmla="*/ 419683 w 1648800"/>
              <a:gd name="connsiteY18" fmla="*/ 353758 h 1582875"/>
              <a:gd name="connsiteX19" fmla="*/ 501425 w 1648800"/>
              <a:gd name="connsiteY19" fmla="*/ 286315 h 1582875"/>
              <a:gd name="connsiteX20" fmla="*/ 491248 w 1648800"/>
              <a:gd name="connsiteY20" fmla="*/ 279454 h 1582875"/>
              <a:gd name="connsiteX21" fmla="*/ 456375 w 1648800"/>
              <a:gd name="connsiteY21" fmla="*/ 195263 h 1582875"/>
              <a:gd name="connsiteX22" fmla="*/ 575438 w 1648800"/>
              <a:gd name="connsiteY22" fmla="*/ 76200 h 1582875"/>
              <a:gd name="connsiteX23" fmla="*/ 1404113 w 1648800"/>
              <a:gd name="connsiteY23" fmla="*/ 0 h 1582875"/>
              <a:gd name="connsiteX24" fmla="*/ 1523176 w 1648800"/>
              <a:gd name="connsiteY24" fmla="*/ 119063 h 1582875"/>
              <a:gd name="connsiteX25" fmla="*/ 1404113 w 1648800"/>
              <a:gd name="connsiteY25" fmla="*/ 238126 h 1582875"/>
              <a:gd name="connsiteX26" fmla="*/ 1285050 w 1648800"/>
              <a:gd name="connsiteY26" fmla="*/ 119063 h 1582875"/>
              <a:gd name="connsiteX27" fmla="*/ 1404113 w 1648800"/>
              <a:gd name="connsiteY27" fmla="*/ 0 h 158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648800" h="1582875">
                <a:moveTo>
                  <a:pt x="575438" y="76200"/>
                </a:moveTo>
                <a:cubicBezTo>
                  <a:pt x="624756" y="76200"/>
                  <a:pt x="667070" y="106185"/>
                  <a:pt x="685145" y="148918"/>
                </a:cubicBezTo>
                <a:lnTo>
                  <a:pt x="692588" y="185784"/>
                </a:lnTo>
                <a:lnTo>
                  <a:pt x="783695" y="157503"/>
                </a:lnTo>
                <a:cubicBezTo>
                  <a:pt x="830565" y="147912"/>
                  <a:pt x="879095" y="142875"/>
                  <a:pt x="928800" y="142875"/>
                </a:cubicBezTo>
                <a:cubicBezTo>
                  <a:pt x="1326445" y="142875"/>
                  <a:pt x="1648800" y="465230"/>
                  <a:pt x="1648800" y="862875"/>
                </a:cubicBezTo>
                <a:cubicBezTo>
                  <a:pt x="1648800" y="1260520"/>
                  <a:pt x="1326445" y="1582875"/>
                  <a:pt x="928800" y="1582875"/>
                </a:cubicBezTo>
                <a:cubicBezTo>
                  <a:pt x="729978" y="1582875"/>
                  <a:pt x="549978" y="1502286"/>
                  <a:pt x="419683" y="1371992"/>
                </a:cubicBezTo>
                <a:lnTo>
                  <a:pt x="394866" y="1341914"/>
                </a:lnTo>
                <a:lnTo>
                  <a:pt x="373159" y="1374110"/>
                </a:lnTo>
                <a:cubicBezTo>
                  <a:pt x="333515" y="1413754"/>
                  <a:pt x="278746" y="1438275"/>
                  <a:pt x="218250" y="1438275"/>
                </a:cubicBezTo>
                <a:cubicBezTo>
                  <a:pt x="112382" y="1438275"/>
                  <a:pt x="24054" y="1363180"/>
                  <a:pt x="3626" y="1263351"/>
                </a:cubicBezTo>
                <a:lnTo>
                  <a:pt x="0" y="1227384"/>
                </a:lnTo>
                <a:lnTo>
                  <a:pt x="0" y="1211016"/>
                </a:lnTo>
                <a:lnTo>
                  <a:pt x="3626" y="1175049"/>
                </a:lnTo>
                <a:cubicBezTo>
                  <a:pt x="24054" y="1075220"/>
                  <a:pt x="112382" y="1000125"/>
                  <a:pt x="218250" y="1000125"/>
                </a:cubicBezTo>
                <a:lnTo>
                  <a:pt x="222681" y="1000572"/>
                </a:lnTo>
                <a:lnTo>
                  <a:pt x="208800" y="862875"/>
                </a:lnTo>
                <a:cubicBezTo>
                  <a:pt x="208800" y="664053"/>
                  <a:pt x="289389" y="484053"/>
                  <a:pt x="419683" y="353758"/>
                </a:cubicBezTo>
                <a:lnTo>
                  <a:pt x="501425" y="286315"/>
                </a:lnTo>
                <a:lnTo>
                  <a:pt x="491248" y="279454"/>
                </a:lnTo>
                <a:cubicBezTo>
                  <a:pt x="469702" y="257907"/>
                  <a:pt x="456375" y="228142"/>
                  <a:pt x="456375" y="195263"/>
                </a:cubicBezTo>
                <a:cubicBezTo>
                  <a:pt x="456375" y="129506"/>
                  <a:pt x="509681" y="76200"/>
                  <a:pt x="575438" y="76200"/>
                </a:cubicBezTo>
                <a:close/>
                <a:moveTo>
                  <a:pt x="1404113" y="0"/>
                </a:moveTo>
                <a:cubicBezTo>
                  <a:pt x="1469870" y="0"/>
                  <a:pt x="1523176" y="53306"/>
                  <a:pt x="1523176" y="119063"/>
                </a:cubicBezTo>
                <a:cubicBezTo>
                  <a:pt x="1523176" y="184820"/>
                  <a:pt x="1469870" y="238126"/>
                  <a:pt x="1404113" y="238126"/>
                </a:cubicBezTo>
                <a:cubicBezTo>
                  <a:pt x="1338356" y="238126"/>
                  <a:pt x="1285050" y="184820"/>
                  <a:pt x="1285050" y="119063"/>
                </a:cubicBezTo>
                <a:cubicBezTo>
                  <a:pt x="1285050" y="53306"/>
                  <a:pt x="1338356" y="0"/>
                  <a:pt x="1404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66BA1861-B307-4268-B3CB-42E711714C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15350" y="2048251"/>
            <a:ext cx="1866900" cy="1476000"/>
          </a:xfrm>
          <a:custGeom>
            <a:avLst/>
            <a:gdLst>
              <a:gd name="connsiteX0" fmla="*/ 1619251 w 1866900"/>
              <a:gd name="connsiteY0" fmla="*/ 1095000 h 1476000"/>
              <a:gd name="connsiteX1" fmla="*/ 1704976 w 1866900"/>
              <a:gd name="connsiteY1" fmla="*/ 1180725 h 1476000"/>
              <a:gd name="connsiteX2" fmla="*/ 1619251 w 1866900"/>
              <a:gd name="connsiteY2" fmla="*/ 1266450 h 1476000"/>
              <a:gd name="connsiteX3" fmla="*/ 1533526 w 1866900"/>
              <a:gd name="connsiteY3" fmla="*/ 1180725 h 1476000"/>
              <a:gd name="connsiteX4" fmla="*/ 1619251 w 1866900"/>
              <a:gd name="connsiteY4" fmla="*/ 1095000 h 1476000"/>
              <a:gd name="connsiteX5" fmla="*/ 855505 w 1866900"/>
              <a:gd name="connsiteY5" fmla="*/ 0 h 1476000"/>
              <a:gd name="connsiteX6" fmla="*/ 866436 w 1866900"/>
              <a:gd name="connsiteY6" fmla="*/ 0 h 1476000"/>
              <a:gd name="connsiteX7" fmla="*/ 952177 w 1866900"/>
              <a:gd name="connsiteY7" fmla="*/ 5409 h 1476000"/>
              <a:gd name="connsiteX8" fmla="*/ 1457510 w 1866900"/>
              <a:gd name="connsiteY8" fmla="*/ 317065 h 1476000"/>
              <a:gd name="connsiteX9" fmla="*/ 1460153 w 1866900"/>
              <a:gd name="connsiteY9" fmla="*/ 321933 h 1476000"/>
              <a:gd name="connsiteX10" fmla="*/ 1492916 w 1866900"/>
              <a:gd name="connsiteY10" fmla="*/ 273339 h 1476000"/>
              <a:gd name="connsiteX11" fmla="*/ 1647825 w 1866900"/>
              <a:gd name="connsiteY11" fmla="*/ 209174 h 1476000"/>
              <a:gd name="connsiteX12" fmla="*/ 1866900 w 1866900"/>
              <a:gd name="connsiteY12" fmla="*/ 428249 h 1476000"/>
              <a:gd name="connsiteX13" fmla="*/ 1647825 w 1866900"/>
              <a:gd name="connsiteY13" fmla="*/ 647324 h 1476000"/>
              <a:gd name="connsiteX14" fmla="*/ 1603674 w 1866900"/>
              <a:gd name="connsiteY14" fmla="*/ 642873 h 1476000"/>
              <a:gd name="connsiteX15" fmla="*/ 1571739 w 1866900"/>
              <a:gd name="connsiteY15" fmla="*/ 632960 h 1476000"/>
              <a:gd name="connsiteX16" fmla="*/ 1580475 w 1866900"/>
              <a:gd name="connsiteY16" fmla="*/ 719624 h 1476000"/>
              <a:gd name="connsiteX17" fmla="*/ 1457510 w 1866900"/>
              <a:gd name="connsiteY17" fmla="*/ 1122183 h 1476000"/>
              <a:gd name="connsiteX18" fmla="*/ 1377103 w 1866900"/>
              <a:gd name="connsiteY18" fmla="*/ 1219637 h 1476000"/>
              <a:gd name="connsiteX19" fmla="*/ 1381126 w 1866900"/>
              <a:gd name="connsiteY19" fmla="*/ 1218825 h 1476000"/>
              <a:gd name="connsiteX20" fmla="*/ 1466851 w 1866900"/>
              <a:gd name="connsiteY20" fmla="*/ 1304550 h 1476000"/>
              <a:gd name="connsiteX21" fmla="*/ 1461097 w 1866900"/>
              <a:gd name="connsiteY21" fmla="*/ 1333050 h 1476000"/>
              <a:gd name="connsiteX22" fmla="*/ 1463384 w 1866900"/>
              <a:gd name="connsiteY22" fmla="*/ 1329658 h 1476000"/>
              <a:gd name="connsiteX23" fmla="*/ 1524001 w 1866900"/>
              <a:gd name="connsiteY23" fmla="*/ 1304550 h 1476000"/>
              <a:gd name="connsiteX24" fmla="*/ 1609726 w 1866900"/>
              <a:gd name="connsiteY24" fmla="*/ 1390275 h 1476000"/>
              <a:gd name="connsiteX25" fmla="*/ 1524001 w 1866900"/>
              <a:gd name="connsiteY25" fmla="*/ 1476000 h 1476000"/>
              <a:gd name="connsiteX26" fmla="*/ 1438276 w 1866900"/>
              <a:gd name="connsiteY26" fmla="*/ 1390275 h 1476000"/>
              <a:gd name="connsiteX27" fmla="*/ 1444030 w 1866900"/>
              <a:gd name="connsiteY27" fmla="*/ 1361775 h 1476000"/>
              <a:gd name="connsiteX28" fmla="*/ 1441743 w 1866900"/>
              <a:gd name="connsiteY28" fmla="*/ 1365167 h 1476000"/>
              <a:gd name="connsiteX29" fmla="*/ 1381126 w 1866900"/>
              <a:gd name="connsiteY29" fmla="*/ 1390275 h 1476000"/>
              <a:gd name="connsiteX30" fmla="*/ 1295401 w 1866900"/>
              <a:gd name="connsiteY30" fmla="*/ 1304550 h 1476000"/>
              <a:gd name="connsiteX31" fmla="*/ 1298937 w 1866900"/>
              <a:gd name="connsiteY31" fmla="*/ 1287037 h 1476000"/>
              <a:gd name="connsiteX32" fmla="*/ 1263034 w 1866900"/>
              <a:gd name="connsiteY32" fmla="*/ 1316659 h 1476000"/>
              <a:gd name="connsiteX33" fmla="*/ 860475 w 1866900"/>
              <a:gd name="connsiteY33" fmla="*/ 1439624 h 1476000"/>
              <a:gd name="connsiteX34" fmla="*/ 140475 w 1866900"/>
              <a:gd name="connsiteY34" fmla="*/ 719624 h 1476000"/>
              <a:gd name="connsiteX35" fmla="*/ 143459 w 1866900"/>
              <a:gd name="connsiteY35" fmla="*/ 690025 h 1476000"/>
              <a:gd name="connsiteX36" fmla="*/ 119063 w 1866900"/>
              <a:gd name="connsiteY36" fmla="*/ 694950 h 1476000"/>
              <a:gd name="connsiteX37" fmla="*/ 0 w 1866900"/>
              <a:gd name="connsiteY37" fmla="*/ 575887 h 1476000"/>
              <a:gd name="connsiteX38" fmla="*/ 119063 w 1866900"/>
              <a:gd name="connsiteY38" fmla="*/ 456824 h 1476000"/>
              <a:gd name="connsiteX39" fmla="*/ 165408 w 1866900"/>
              <a:gd name="connsiteY39" fmla="*/ 466180 h 1476000"/>
              <a:gd name="connsiteX40" fmla="*/ 184696 w 1866900"/>
              <a:gd name="connsiteY40" fmla="*/ 479185 h 1476000"/>
              <a:gd name="connsiteX41" fmla="*/ 197056 w 1866900"/>
              <a:gd name="connsiteY41" fmla="*/ 439367 h 1476000"/>
              <a:gd name="connsiteX42" fmla="*/ 750826 w 1866900"/>
              <a:gd name="connsiteY42" fmla="*/ 792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66900" h="1476000">
                <a:moveTo>
                  <a:pt x="1619251" y="1095000"/>
                </a:moveTo>
                <a:cubicBezTo>
                  <a:pt x="1666596" y="1095000"/>
                  <a:pt x="1704976" y="1133380"/>
                  <a:pt x="1704976" y="1180725"/>
                </a:cubicBezTo>
                <a:cubicBezTo>
                  <a:pt x="1704976" y="1228070"/>
                  <a:pt x="1666596" y="1266450"/>
                  <a:pt x="1619251" y="1266450"/>
                </a:cubicBezTo>
                <a:cubicBezTo>
                  <a:pt x="1571906" y="1266450"/>
                  <a:pt x="1533526" y="1228070"/>
                  <a:pt x="1533526" y="1180725"/>
                </a:cubicBezTo>
                <a:cubicBezTo>
                  <a:pt x="1533526" y="1133380"/>
                  <a:pt x="1571906" y="1095000"/>
                  <a:pt x="1619251" y="1095000"/>
                </a:cubicBezTo>
                <a:close/>
                <a:moveTo>
                  <a:pt x="855505" y="0"/>
                </a:moveTo>
                <a:lnTo>
                  <a:pt x="866436" y="0"/>
                </a:lnTo>
                <a:lnTo>
                  <a:pt x="952177" y="5409"/>
                </a:lnTo>
                <a:cubicBezTo>
                  <a:pt x="1162380" y="32129"/>
                  <a:pt x="1344295" y="149484"/>
                  <a:pt x="1457510" y="317065"/>
                </a:cubicBezTo>
                <a:lnTo>
                  <a:pt x="1460153" y="321933"/>
                </a:lnTo>
                <a:lnTo>
                  <a:pt x="1492916" y="273339"/>
                </a:lnTo>
                <a:cubicBezTo>
                  <a:pt x="1532560" y="233695"/>
                  <a:pt x="1587329" y="209174"/>
                  <a:pt x="1647825" y="209174"/>
                </a:cubicBezTo>
                <a:cubicBezTo>
                  <a:pt x="1768817" y="209174"/>
                  <a:pt x="1866900" y="307257"/>
                  <a:pt x="1866900" y="428249"/>
                </a:cubicBezTo>
                <a:cubicBezTo>
                  <a:pt x="1866900" y="549241"/>
                  <a:pt x="1768817" y="647324"/>
                  <a:pt x="1647825" y="647324"/>
                </a:cubicBezTo>
                <a:cubicBezTo>
                  <a:pt x="1632701" y="647324"/>
                  <a:pt x="1617935" y="645791"/>
                  <a:pt x="1603674" y="642873"/>
                </a:cubicBezTo>
                <a:lnTo>
                  <a:pt x="1571739" y="632960"/>
                </a:lnTo>
                <a:lnTo>
                  <a:pt x="1580475" y="719624"/>
                </a:lnTo>
                <a:cubicBezTo>
                  <a:pt x="1580475" y="868741"/>
                  <a:pt x="1535144" y="1007270"/>
                  <a:pt x="1457510" y="1122183"/>
                </a:cubicBezTo>
                <a:lnTo>
                  <a:pt x="1377103" y="1219637"/>
                </a:lnTo>
                <a:lnTo>
                  <a:pt x="1381126" y="1218825"/>
                </a:lnTo>
                <a:cubicBezTo>
                  <a:pt x="1428471" y="1218825"/>
                  <a:pt x="1466851" y="1257205"/>
                  <a:pt x="1466851" y="1304550"/>
                </a:cubicBezTo>
                <a:lnTo>
                  <a:pt x="1461097" y="1333050"/>
                </a:lnTo>
                <a:lnTo>
                  <a:pt x="1463384" y="1329658"/>
                </a:lnTo>
                <a:cubicBezTo>
                  <a:pt x="1478897" y="1314145"/>
                  <a:pt x="1500328" y="1304550"/>
                  <a:pt x="1524001" y="1304550"/>
                </a:cubicBezTo>
                <a:cubicBezTo>
                  <a:pt x="1571346" y="1304550"/>
                  <a:pt x="1609726" y="1342930"/>
                  <a:pt x="1609726" y="1390275"/>
                </a:cubicBezTo>
                <a:cubicBezTo>
                  <a:pt x="1609726" y="1437620"/>
                  <a:pt x="1571346" y="1476000"/>
                  <a:pt x="1524001" y="1476000"/>
                </a:cubicBezTo>
                <a:cubicBezTo>
                  <a:pt x="1476656" y="1476000"/>
                  <a:pt x="1438276" y="1437620"/>
                  <a:pt x="1438276" y="1390275"/>
                </a:cubicBezTo>
                <a:lnTo>
                  <a:pt x="1444030" y="1361775"/>
                </a:lnTo>
                <a:lnTo>
                  <a:pt x="1441743" y="1365167"/>
                </a:lnTo>
                <a:cubicBezTo>
                  <a:pt x="1426230" y="1380680"/>
                  <a:pt x="1404799" y="1390275"/>
                  <a:pt x="1381126" y="1390275"/>
                </a:cubicBezTo>
                <a:cubicBezTo>
                  <a:pt x="1333781" y="1390275"/>
                  <a:pt x="1295401" y="1351895"/>
                  <a:pt x="1295401" y="1304550"/>
                </a:cubicBezTo>
                <a:lnTo>
                  <a:pt x="1298937" y="1287037"/>
                </a:lnTo>
                <a:lnTo>
                  <a:pt x="1263034" y="1316659"/>
                </a:lnTo>
                <a:cubicBezTo>
                  <a:pt x="1148121" y="1394293"/>
                  <a:pt x="1009592" y="1439624"/>
                  <a:pt x="860475" y="1439624"/>
                </a:cubicBezTo>
                <a:cubicBezTo>
                  <a:pt x="462830" y="1439624"/>
                  <a:pt x="140475" y="1117269"/>
                  <a:pt x="140475" y="719624"/>
                </a:cubicBezTo>
                <a:lnTo>
                  <a:pt x="143459" y="690025"/>
                </a:lnTo>
                <a:lnTo>
                  <a:pt x="119063" y="694950"/>
                </a:lnTo>
                <a:cubicBezTo>
                  <a:pt x="53306" y="694950"/>
                  <a:pt x="0" y="641644"/>
                  <a:pt x="0" y="575887"/>
                </a:cubicBezTo>
                <a:cubicBezTo>
                  <a:pt x="0" y="510130"/>
                  <a:pt x="53306" y="456824"/>
                  <a:pt x="119063" y="456824"/>
                </a:cubicBezTo>
                <a:cubicBezTo>
                  <a:pt x="135502" y="456824"/>
                  <a:pt x="151163" y="460156"/>
                  <a:pt x="165408" y="466180"/>
                </a:cubicBezTo>
                <a:lnTo>
                  <a:pt x="184696" y="479185"/>
                </a:lnTo>
                <a:lnTo>
                  <a:pt x="197056" y="439367"/>
                </a:lnTo>
                <a:cubicBezTo>
                  <a:pt x="292695" y="213251"/>
                  <a:pt x="500561" y="46160"/>
                  <a:pt x="750826" y="792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7DBCD1AE-C4F7-43D6-9A72-27D22756BF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8225" y="3601160"/>
            <a:ext cx="3024000" cy="2323390"/>
          </a:xfrm>
          <a:prstGeom prst="rect">
            <a:avLst/>
          </a:prstGeom>
        </p:spPr>
        <p:txBody>
          <a:bodyPr lIns="0" rIns="0"/>
          <a:lstStyle>
            <a:lvl1pPr marL="0" indent="0" algn="just">
              <a:buNone/>
              <a:defRPr sz="1200">
                <a:latin typeface="Myriad Pro" panose="020B0503030403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9">
            <a:extLst>
              <a:ext uri="{FF2B5EF4-FFF2-40B4-BE49-F238E27FC236}">
                <a16:creationId xmlns:a16="http://schemas.microsoft.com/office/drawing/2014/main" id="{983618CA-220C-4E03-9051-46442311A1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8225" y="228600"/>
            <a:ext cx="9848850" cy="771525"/>
          </a:xfrm>
          <a:prstGeom prst="rect">
            <a:avLst/>
          </a:prstGeom>
        </p:spPr>
        <p:txBody>
          <a:bodyPr lIns="36000" anchor="ctr" anchorCtr="0"/>
          <a:lstStyle>
            <a:lvl1pPr marL="0" indent="0">
              <a:buNone/>
              <a:defRPr b="1"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5" name="Espace réservé du contenu 12">
            <a:extLst>
              <a:ext uri="{FF2B5EF4-FFF2-40B4-BE49-F238E27FC236}">
                <a16:creationId xmlns:a16="http://schemas.microsoft.com/office/drawing/2014/main" id="{DA7CA5FA-CA5B-479E-837D-ED41AB86AA3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8225" y="1076325"/>
            <a:ext cx="9849600" cy="361950"/>
          </a:xfrm>
          <a:prstGeom prst="rect">
            <a:avLst/>
          </a:prstGeom>
        </p:spPr>
        <p:txBody>
          <a:bodyPr lIns="36000" anchor="t" anchorCtr="0"/>
          <a:lstStyle>
            <a:lvl1pPr marL="0" indent="0">
              <a:buNone/>
              <a:defRPr sz="14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6683D4D4-FB63-4D2C-8583-EC74404966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63825" y="3601160"/>
            <a:ext cx="3024000" cy="2323390"/>
          </a:xfrm>
          <a:prstGeom prst="rect">
            <a:avLst/>
          </a:prstGeom>
        </p:spPr>
        <p:txBody>
          <a:bodyPr lIns="0" rIns="0"/>
          <a:lstStyle>
            <a:lvl1pPr marL="0" indent="0" algn="just">
              <a:buNone/>
              <a:defRPr sz="1200">
                <a:latin typeface="Myriad Pro" panose="020B0503030403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8C8D6048-B117-415C-89AE-53A0C80F46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23025" y="3601160"/>
            <a:ext cx="3024000" cy="2323390"/>
          </a:xfrm>
          <a:prstGeom prst="rect">
            <a:avLst/>
          </a:prstGeom>
        </p:spPr>
        <p:txBody>
          <a:bodyPr lIns="0" rIns="0"/>
          <a:lstStyle>
            <a:lvl1pPr marL="0" indent="0" algn="just">
              <a:buNone/>
              <a:defRPr sz="1200">
                <a:latin typeface="Myriad Pro" panose="020B0503030403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2988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 répo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2535A661-77C7-450E-A96A-E993C122065A}"/>
              </a:ext>
            </a:extLst>
          </p:cNvPr>
          <p:cNvSpPr>
            <a:spLocks noChangeAspect="1"/>
          </p:cNvSpPr>
          <p:nvPr userDrawn="1"/>
        </p:nvSpPr>
        <p:spPr>
          <a:xfrm>
            <a:off x="6987603" y="1682862"/>
            <a:ext cx="5204398" cy="5175138"/>
          </a:xfrm>
          <a:custGeom>
            <a:avLst/>
            <a:gdLst>
              <a:gd name="connsiteX0" fmla="*/ 4668443 w 4673037"/>
              <a:gd name="connsiteY0" fmla="*/ 0 h 4646765"/>
              <a:gd name="connsiteX1" fmla="*/ 4673037 w 4673037"/>
              <a:gd name="connsiteY1" fmla="*/ 116 h 4646765"/>
              <a:gd name="connsiteX2" fmla="*/ 4673037 w 4673037"/>
              <a:gd name="connsiteY2" fmla="*/ 4646765 h 4646765"/>
              <a:gd name="connsiteX3" fmla="*/ 0 w 4673037"/>
              <a:gd name="connsiteY3" fmla="*/ 4646765 h 4646765"/>
              <a:gd name="connsiteX4" fmla="*/ 5512 w 4673037"/>
              <a:gd name="connsiteY4" fmla="*/ 4428740 h 4646765"/>
              <a:gd name="connsiteX5" fmla="*/ 4668443 w 4673037"/>
              <a:gd name="connsiteY5" fmla="*/ 0 h 464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3037" h="4646765">
                <a:moveTo>
                  <a:pt x="4668443" y="0"/>
                </a:moveTo>
                <a:lnTo>
                  <a:pt x="4673037" y="116"/>
                </a:lnTo>
                <a:lnTo>
                  <a:pt x="4673037" y="4646765"/>
                </a:lnTo>
                <a:lnTo>
                  <a:pt x="0" y="4646765"/>
                </a:lnTo>
                <a:lnTo>
                  <a:pt x="5512" y="4428740"/>
                </a:lnTo>
                <a:cubicBezTo>
                  <a:pt x="130563" y="1961777"/>
                  <a:pt x="2170404" y="0"/>
                  <a:pt x="4668443" y="0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4B5F201-98E0-41F4-8857-960C94967179}"/>
              </a:ext>
            </a:extLst>
          </p:cNvPr>
          <p:cNvSpPr txBox="1"/>
          <p:nvPr userDrawn="1"/>
        </p:nvSpPr>
        <p:spPr>
          <a:xfrm>
            <a:off x="1823766" y="2488088"/>
            <a:ext cx="4965221" cy="69266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 algn="l"/>
            <a:r>
              <a:rPr lang="fr-FR" sz="4000" b="1" dirty="0">
                <a:latin typeface="Myriad Pro" panose="020B0503030403020204" pitchFamily="34" charset="0"/>
              </a:rPr>
              <a:t>Notre réponse</a:t>
            </a:r>
          </a:p>
        </p:txBody>
      </p:sp>
    </p:spTree>
    <p:extLst>
      <p:ext uri="{BB962C8B-B14F-4D97-AF65-F5344CB8AC3E}">
        <p14:creationId xmlns:p14="http://schemas.microsoft.com/office/powerpoint/2010/main" val="172267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 résul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2535A661-77C7-450E-A96A-E993C122065A}"/>
              </a:ext>
            </a:extLst>
          </p:cNvPr>
          <p:cNvSpPr>
            <a:spLocks noChangeAspect="1"/>
          </p:cNvSpPr>
          <p:nvPr userDrawn="1"/>
        </p:nvSpPr>
        <p:spPr>
          <a:xfrm>
            <a:off x="6987603" y="1682862"/>
            <a:ext cx="5204398" cy="5175138"/>
          </a:xfrm>
          <a:custGeom>
            <a:avLst/>
            <a:gdLst>
              <a:gd name="connsiteX0" fmla="*/ 4668443 w 4673037"/>
              <a:gd name="connsiteY0" fmla="*/ 0 h 4646765"/>
              <a:gd name="connsiteX1" fmla="*/ 4673037 w 4673037"/>
              <a:gd name="connsiteY1" fmla="*/ 116 h 4646765"/>
              <a:gd name="connsiteX2" fmla="*/ 4673037 w 4673037"/>
              <a:gd name="connsiteY2" fmla="*/ 4646765 h 4646765"/>
              <a:gd name="connsiteX3" fmla="*/ 0 w 4673037"/>
              <a:gd name="connsiteY3" fmla="*/ 4646765 h 4646765"/>
              <a:gd name="connsiteX4" fmla="*/ 5512 w 4673037"/>
              <a:gd name="connsiteY4" fmla="*/ 4428740 h 4646765"/>
              <a:gd name="connsiteX5" fmla="*/ 4668443 w 4673037"/>
              <a:gd name="connsiteY5" fmla="*/ 0 h 464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3037" h="4646765">
                <a:moveTo>
                  <a:pt x="4668443" y="0"/>
                </a:moveTo>
                <a:lnTo>
                  <a:pt x="4673037" y="116"/>
                </a:lnTo>
                <a:lnTo>
                  <a:pt x="4673037" y="4646765"/>
                </a:lnTo>
                <a:lnTo>
                  <a:pt x="0" y="4646765"/>
                </a:lnTo>
                <a:lnTo>
                  <a:pt x="5512" y="4428740"/>
                </a:lnTo>
                <a:cubicBezTo>
                  <a:pt x="130563" y="1961777"/>
                  <a:pt x="2170404" y="0"/>
                  <a:pt x="4668443" y="0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4B5F201-98E0-41F4-8857-960C94967179}"/>
              </a:ext>
            </a:extLst>
          </p:cNvPr>
          <p:cNvSpPr txBox="1"/>
          <p:nvPr userDrawn="1"/>
        </p:nvSpPr>
        <p:spPr>
          <a:xfrm>
            <a:off x="1823766" y="2488088"/>
            <a:ext cx="4965221" cy="69266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 algn="l"/>
            <a:r>
              <a:rPr lang="fr-FR" sz="4000" b="1" dirty="0">
                <a:latin typeface="Myriad Pro" panose="020B0503030403020204" pitchFamily="34" charset="0"/>
              </a:rPr>
              <a:t>Les résultats</a:t>
            </a:r>
          </a:p>
        </p:txBody>
      </p:sp>
    </p:spTree>
    <p:extLst>
      <p:ext uri="{BB962C8B-B14F-4D97-AF65-F5344CB8AC3E}">
        <p14:creationId xmlns:p14="http://schemas.microsoft.com/office/powerpoint/2010/main" val="158771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0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0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54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55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35.png"/><Relationship Id="rId4" Type="http://schemas.openxmlformats.org/officeDocument/2006/relationships/image" Target="../media/image20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image" Target="../media/image19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36.jpeg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1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20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9CCF54E-ED29-8C53-F2C0-56F561BFA7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26" y="6259257"/>
            <a:ext cx="1354702" cy="486424"/>
          </a:xfrm>
          <a:prstGeom prst="rect">
            <a:avLst/>
          </a:prstGeom>
        </p:spPr>
      </p:pic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3B1F9D86-264A-4E38-B90D-F6B7E8C10972}"/>
              </a:ext>
            </a:extLst>
          </p:cNvPr>
          <p:cNvSpPr/>
          <p:nvPr userDrawn="1"/>
        </p:nvSpPr>
        <p:spPr>
          <a:xfrm>
            <a:off x="0" y="1"/>
            <a:ext cx="2816951" cy="2800350"/>
          </a:xfrm>
          <a:custGeom>
            <a:avLst/>
            <a:gdLst>
              <a:gd name="connsiteX0" fmla="*/ 2816951 w 2857500"/>
              <a:gd name="connsiteY0" fmla="*/ 0 h 2800350"/>
              <a:gd name="connsiteX1" fmla="*/ 2857500 w 2857500"/>
              <a:gd name="connsiteY1" fmla="*/ 0 h 2800350"/>
              <a:gd name="connsiteX2" fmla="*/ 2857500 w 2857500"/>
              <a:gd name="connsiteY2" fmla="*/ 2800350 h 2800350"/>
              <a:gd name="connsiteX3" fmla="*/ 0 w 2857500"/>
              <a:gd name="connsiteY3" fmla="*/ 2800350 h 2800350"/>
              <a:gd name="connsiteX4" fmla="*/ 0 w 2857500"/>
              <a:gd name="connsiteY4" fmla="*/ 2748666 h 2800350"/>
              <a:gd name="connsiteX5" fmla="*/ 7869 w 2857500"/>
              <a:gd name="connsiteY5" fmla="*/ 2728708 h 2800350"/>
              <a:gd name="connsiteX6" fmla="*/ 2684258 w 2857500"/>
              <a:gd name="connsiteY6" fmla="*/ 52319 h 2800350"/>
              <a:gd name="connsiteX7" fmla="*/ 2816951 w 2857500"/>
              <a:gd name="connsiteY7" fmla="*/ 0 h 2800350"/>
              <a:gd name="connsiteX0" fmla="*/ 2857500 w 2948940"/>
              <a:gd name="connsiteY0" fmla="*/ 0 h 2800350"/>
              <a:gd name="connsiteX1" fmla="*/ 2857500 w 2948940"/>
              <a:gd name="connsiteY1" fmla="*/ 2800350 h 2800350"/>
              <a:gd name="connsiteX2" fmla="*/ 0 w 2948940"/>
              <a:gd name="connsiteY2" fmla="*/ 2800350 h 2800350"/>
              <a:gd name="connsiteX3" fmla="*/ 0 w 2948940"/>
              <a:gd name="connsiteY3" fmla="*/ 2748666 h 2800350"/>
              <a:gd name="connsiteX4" fmla="*/ 7869 w 2948940"/>
              <a:gd name="connsiteY4" fmla="*/ 2728708 h 2800350"/>
              <a:gd name="connsiteX5" fmla="*/ 2684258 w 2948940"/>
              <a:gd name="connsiteY5" fmla="*/ 52319 h 2800350"/>
              <a:gd name="connsiteX6" fmla="*/ 2816951 w 2948940"/>
              <a:gd name="connsiteY6" fmla="*/ 0 h 2800350"/>
              <a:gd name="connsiteX7" fmla="*/ 2948940 w 2948940"/>
              <a:gd name="connsiteY7" fmla="*/ 91440 h 2800350"/>
              <a:gd name="connsiteX0" fmla="*/ 2857500 w 2948940"/>
              <a:gd name="connsiteY0" fmla="*/ 2800350 h 2800350"/>
              <a:gd name="connsiteX1" fmla="*/ 0 w 2948940"/>
              <a:gd name="connsiteY1" fmla="*/ 2800350 h 2800350"/>
              <a:gd name="connsiteX2" fmla="*/ 0 w 2948940"/>
              <a:gd name="connsiteY2" fmla="*/ 2748666 h 2800350"/>
              <a:gd name="connsiteX3" fmla="*/ 7869 w 2948940"/>
              <a:gd name="connsiteY3" fmla="*/ 2728708 h 2800350"/>
              <a:gd name="connsiteX4" fmla="*/ 2684258 w 2948940"/>
              <a:gd name="connsiteY4" fmla="*/ 52319 h 2800350"/>
              <a:gd name="connsiteX5" fmla="*/ 2816951 w 2948940"/>
              <a:gd name="connsiteY5" fmla="*/ 0 h 2800350"/>
              <a:gd name="connsiteX6" fmla="*/ 2948940 w 2948940"/>
              <a:gd name="connsiteY6" fmla="*/ 91440 h 2800350"/>
              <a:gd name="connsiteX0" fmla="*/ 2857500 w 2857500"/>
              <a:gd name="connsiteY0" fmla="*/ 2800350 h 2800350"/>
              <a:gd name="connsiteX1" fmla="*/ 0 w 2857500"/>
              <a:gd name="connsiteY1" fmla="*/ 2800350 h 2800350"/>
              <a:gd name="connsiteX2" fmla="*/ 0 w 2857500"/>
              <a:gd name="connsiteY2" fmla="*/ 2748666 h 2800350"/>
              <a:gd name="connsiteX3" fmla="*/ 7869 w 2857500"/>
              <a:gd name="connsiteY3" fmla="*/ 2728708 h 2800350"/>
              <a:gd name="connsiteX4" fmla="*/ 2684258 w 2857500"/>
              <a:gd name="connsiteY4" fmla="*/ 52319 h 2800350"/>
              <a:gd name="connsiteX5" fmla="*/ 2816951 w 2857500"/>
              <a:gd name="connsiteY5" fmla="*/ 0 h 2800350"/>
              <a:gd name="connsiteX0" fmla="*/ 0 w 2816951"/>
              <a:gd name="connsiteY0" fmla="*/ 2800350 h 2800350"/>
              <a:gd name="connsiteX1" fmla="*/ 0 w 2816951"/>
              <a:gd name="connsiteY1" fmla="*/ 2748666 h 2800350"/>
              <a:gd name="connsiteX2" fmla="*/ 7869 w 2816951"/>
              <a:gd name="connsiteY2" fmla="*/ 2728708 h 2800350"/>
              <a:gd name="connsiteX3" fmla="*/ 2684258 w 2816951"/>
              <a:gd name="connsiteY3" fmla="*/ 52319 h 2800350"/>
              <a:gd name="connsiteX4" fmla="*/ 2816951 w 2816951"/>
              <a:gd name="connsiteY4" fmla="*/ 0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6951" h="2800350">
                <a:moveTo>
                  <a:pt x="0" y="2800350"/>
                </a:moveTo>
                <a:lnTo>
                  <a:pt x="0" y="2748666"/>
                </a:lnTo>
                <a:lnTo>
                  <a:pt x="7869" y="2728708"/>
                </a:lnTo>
                <a:cubicBezTo>
                  <a:pt x="516851" y="1525337"/>
                  <a:pt x="1480887" y="561301"/>
                  <a:pt x="2684258" y="52319"/>
                </a:cubicBezTo>
                <a:lnTo>
                  <a:pt x="2816951" y="0"/>
                </a:lnTo>
              </a:path>
            </a:pathLst>
          </a:custGeom>
          <a:noFill/>
          <a:ln w="190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A1E37E50-419B-47D1-B5F0-ABDEEC7AEA90}"/>
              </a:ext>
            </a:extLst>
          </p:cNvPr>
          <p:cNvSpPr>
            <a:spLocks noChangeAspect="1"/>
          </p:cNvSpPr>
          <p:nvPr userDrawn="1"/>
        </p:nvSpPr>
        <p:spPr>
          <a:xfrm>
            <a:off x="6674151" y="1358900"/>
            <a:ext cx="5517849" cy="5499101"/>
          </a:xfrm>
          <a:custGeom>
            <a:avLst/>
            <a:gdLst>
              <a:gd name="connsiteX0" fmla="*/ 5481806 w 5486400"/>
              <a:gd name="connsiteY0" fmla="*/ 0 h 5467759"/>
              <a:gd name="connsiteX1" fmla="*/ 5486400 w 5486400"/>
              <a:gd name="connsiteY1" fmla="*/ 116 h 5467759"/>
              <a:gd name="connsiteX2" fmla="*/ 5486400 w 5486400"/>
              <a:gd name="connsiteY2" fmla="*/ 5467759 h 5467759"/>
              <a:gd name="connsiteX3" fmla="*/ 0 w 5486400"/>
              <a:gd name="connsiteY3" fmla="*/ 5467759 h 5467759"/>
              <a:gd name="connsiteX4" fmla="*/ 0 w 5486400"/>
              <a:gd name="connsiteY4" fmla="*/ 5193676 h 5467759"/>
              <a:gd name="connsiteX5" fmla="*/ 20150 w 5486400"/>
              <a:gd name="connsiteY5" fmla="*/ 4928679 h 5467759"/>
              <a:gd name="connsiteX6" fmla="*/ 5481806 w 5486400"/>
              <a:gd name="connsiteY6" fmla="*/ 0 h 5467759"/>
              <a:gd name="connsiteX0" fmla="*/ 5486400 w 5577840"/>
              <a:gd name="connsiteY0" fmla="*/ 5467759 h 5559199"/>
              <a:gd name="connsiteX1" fmla="*/ 0 w 5577840"/>
              <a:gd name="connsiteY1" fmla="*/ 5467759 h 5559199"/>
              <a:gd name="connsiteX2" fmla="*/ 0 w 5577840"/>
              <a:gd name="connsiteY2" fmla="*/ 5193676 h 5559199"/>
              <a:gd name="connsiteX3" fmla="*/ 20150 w 5577840"/>
              <a:gd name="connsiteY3" fmla="*/ 4928679 h 5559199"/>
              <a:gd name="connsiteX4" fmla="*/ 5481806 w 5577840"/>
              <a:gd name="connsiteY4" fmla="*/ 0 h 5559199"/>
              <a:gd name="connsiteX5" fmla="*/ 5486400 w 5577840"/>
              <a:gd name="connsiteY5" fmla="*/ 116 h 5559199"/>
              <a:gd name="connsiteX6" fmla="*/ 5577840 w 5577840"/>
              <a:gd name="connsiteY6" fmla="*/ 5559199 h 5559199"/>
              <a:gd name="connsiteX0" fmla="*/ 5486400 w 5486400"/>
              <a:gd name="connsiteY0" fmla="*/ 5467759 h 5467759"/>
              <a:gd name="connsiteX1" fmla="*/ 0 w 5486400"/>
              <a:gd name="connsiteY1" fmla="*/ 5467759 h 5467759"/>
              <a:gd name="connsiteX2" fmla="*/ 0 w 5486400"/>
              <a:gd name="connsiteY2" fmla="*/ 5193676 h 5467759"/>
              <a:gd name="connsiteX3" fmla="*/ 20150 w 5486400"/>
              <a:gd name="connsiteY3" fmla="*/ 4928679 h 5467759"/>
              <a:gd name="connsiteX4" fmla="*/ 5481806 w 5486400"/>
              <a:gd name="connsiteY4" fmla="*/ 0 h 5467759"/>
              <a:gd name="connsiteX5" fmla="*/ 5486400 w 5486400"/>
              <a:gd name="connsiteY5" fmla="*/ 116 h 5467759"/>
              <a:gd name="connsiteX0" fmla="*/ 0 w 5486400"/>
              <a:gd name="connsiteY0" fmla="*/ 5467759 h 5467759"/>
              <a:gd name="connsiteX1" fmla="*/ 0 w 5486400"/>
              <a:gd name="connsiteY1" fmla="*/ 5193676 h 5467759"/>
              <a:gd name="connsiteX2" fmla="*/ 20150 w 5486400"/>
              <a:gd name="connsiteY2" fmla="*/ 4928679 h 5467759"/>
              <a:gd name="connsiteX3" fmla="*/ 5481806 w 5486400"/>
              <a:gd name="connsiteY3" fmla="*/ 0 h 5467759"/>
              <a:gd name="connsiteX4" fmla="*/ 5486400 w 5486400"/>
              <a:gd name="connsiteY4" fmla="*/ 116 h 546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5467759">
                <a:moveTo>
                  <a:pt x="0" y="5467759"/>
                </a:moveTo>
                <a:lnTo>
                  <a:pt x="0" y="5193676"/>
                </a:lnTo>
                <a:lnTo>
                  <a:pt x="20150" y="4928679"/>
                </a:lnTo>
                <a:cubicBezTo>
                  <a:pt x="301293" y="2160314"/>
                  <a:pt x="2639266" y="0"/>
                  <a:pt x="5481806" y="0"/>
                </a:cubicBezTo>
                <a:lnTo>
                  <a:pt x="5486400" y="116"/>
                </a:lnTo>
              </a:path>
            </a:pathLst>
          </a:custGeom>
          <a:noFill/>
          <a:ln w="190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2D18E093-770D-4F1F-A9F3-BD1A43AB2343}"/>
              </a:ext>
            </a:extLst>
          </p:cNvPr>
          <p:cNvSpPr/>
          <p:nvPr userDrawn="1"/>
        </p:nvSpPr>
        <p:spPr>
          <a:xfrm>
            <a:off x="2" y="1"/>
            <a:ext cx="1262509" cy="2329625"/>
          </a:xfrm>
          <a:custGeom>
            <a:avLst/>
            <a:gdLst>
              <a:gd name="connsiteX0" fmla="*/ 0 w 1262509"/>
              <a:gd name="connsiteY0" fmla="*/ 0 h 2329625"/>
              <a:gd name="connsiteX1" fmla="*/ 1 w 1262509"/>
              <a:gd name="connsiteY1" fmla="*/ 0 h 2329625"/>
              <a:gd name="connsiteX2" fmla="*/ 1262509 w 1262509"/>
              <a:gd name="connsiteY2" fmla="*/ 710161 h 2329625"/>
              <a:gd name="connsiteX3" fmla="*/ 1255967 w 1262509"/>
              <a:gd name="connsiteY3" fmla="*/ 715430 h 2329625"/>
              <a:gd name="connsiteX4" fmla="*/ 75022 w 1262509"/>
              <a:gd name="connsiteY4" fmla="*/ 2183147 h 2329625"/>
              <a:gd name="connsiteX5" fmla="*/ 0 w 1262509"/>
              <a:gd name="connsiteY5" fmla="*/ 2329625 h 2329625"/>
              <a:gd name="connsiteX6" fmla="*/ 0 w 1262509"/>
              <a:gd name="connsiteY6" fmla="*/ 0 h 232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2509" h="2329625">
                <a:moveTo>
                  <a:pt x="0" y="0"/>
                </a:moveTo>
                <a:lnTo>
                  <a:pt x="1" y="0"/>
                </a:lnTo>
                <a:lnTo>
                  <a:pt x="1262509" y="710161"/>
                </a:lnTo>
                <a:lnTo>
                  <a:pt x="1255967" y="715430"/>
                </a:lnTo>
                <a:cubicBezTo>
                  <a:pt x="779566" y="1128103"/>
                  <a:pt x="378185" y="1625076"/>
                  <a:pt x="75022" y="2183147"/>
                </a:cubicBezTo>
                <a:lnTo>
                  <a:pt x="0" y="2329625"/>
                </a:lnTo>
                <a:lnTo>
                  <a:pt x="0" y="0"/>
                </a:lnTo>
                <a:close/>
              </a:path>
            </a:pathLst>
          </a:custGeom>
          <a:solidFill>
            <a:srgbClr val="A6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2A718F36-47F7-4BAE-B058-4F5B150DA9D0}"/>
              </a:ext>
            </a:extLst>
          </p:cNvPr>
          <p:cNvSpPr/>
          <p:nvPr userDrawn="1"/>
        </p:nvSpPr>
        <p:spPr>
          <a:xfrm>
            <a:off x="6851308" y="4244683"/>
            <a:ext cx="1112354" cy="2613317"/>
          </a:xfrm>
          <a:custGeom>
            <a:avLst/>
            <a:gdLst>
              <a:gd name="connsiteX0" fmla="*/ 694795 w 1112354"/>
              <a:gd name="connsiteY0" fmla="*/ 0 h 2613317"/>
              <a:gd name="connsiteX1" fmla="*/ 1112354 w 1112354"/>
              <a:gd name="connsiteY1" fmla="*/ 234877 h 2613317"/>
              <a:gd name="connsiteX2" fmla="*/ 1107449 w 1112354"/>
              <a:gd name="connsiteY2" fmla="*/ 243088 h 2613317"/>
              <a:gd name="connsiteX3" fmla="*/ 484729 w 1112354"/>
              <a:gd name="connsiteY3" fmla="*/ 2385584 h 2613317"/>
              <a:gd name="connsiteX4" fmla="*/ 478971 w 1112354"/>
              <a:gd name="connsiteY4" fmla="*/ 2613317 h 2613317"/>
              <a:gd name="connsiteX5" fmla="*/ 0 w 1112354"/>
              <a:gd name="connsiteY5" fmla="*/ 2613317 h 2613317"/>
              <a:gd name="connsiteX6" fmla="*/ 6381 w 1112354"/>
              <a:gd name="connsiteY6" fmla="*/ 2360936 h 2613317"/>
              <a:gd name="connsiteX7" fmla="*/ 690501 w 1112354"/>
              <a:gd name="connsiteY7" fmla="*/ 7189 h 2613317"/>
              <a:gd name="connsiteX8" fmla="*/ 694795 w 1112354"/>
              <a:gd name="connsiteY8" fmla="*/ 0 h 261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2354" h="2613317">
                <a:moveTo>
                  <a:pt x="694795" y="0"/>
                </a:moveTo>
                <a:lnTo>
                  <a:pt x="1112354" y="234877"/>
                </a:lnTo>
                <a:lnTo>
                  <a:pt x="1107449" y="243088"/>
                </a:lnTo>
                <a:cubicBezTo>
                  <a:pt x="745621" y="881240"/>
                  <a:pt x="524075" y="1609377"/>
                  <a:pt x="484729" y="2385584"/>
                </a:cubicBezTo>
                <a:lnTo>
                  <a:pt x="478971" y="2613317"/>
                </a:lnTo>
                <a:lnTo>
                  <a:pt x="0" y="2613317"/>
                </a:lnTo>
                <a:lnTo>
                  <a:pt x="6381" y="2360936"/>
                </a:lnTo>
                <a:cubicBezTo>
                  <a:pt x="49607" y="1508195"/>
                  <a:pt x="292996" y="708263"/>
                  <a:pt x="690501" y="7189"/>
                </a:cubicBezTo>
                <a:lnTo>
                  <a:pt x="694795" y="0"/>
                </a:lnTo>
                <a:close/>
              </a:path>
            </a:pathLst>
          </a:custGeom>
          <a:solidFill>
            <a:srgbClr val="A6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274FB72C-C7C2-4588-81ED-B94ACC70FCE5}"/>
              </a:ext>
            </a:extLst>
          </p:cNvPr>
          <p:cNvSpPr/>
          <p:nvPr userDrawn="1"/>
        </p:nvSpPr>
        <p:spPr>
          <a:xfrm>
            <a:off x="2" y="1"/>
            <a:ext cx="2323576" cy="710161"/>
          </a:xfrm>
          <a:custGeom>
            <a:avLst/>
            <a:gdLst>
              <a:gd name="connsiteX0" fmla="*/ 0 w 2323576"/>
              <a:gd name="connsiteY0" fmla="*/ 0 h 710161"/>
              <a:gd name="connsiteX1" fmla="*/ 2323576 w 2323576"/>
              <a:gd name="connsiteY1" fmla="*/ 0 h 710161"/>
              <a:gd name="connsiteX2" fmla="*/ 2189496 w 2323576"/>
              <a:gd name="connsiteY2" fmla="*/ 68672 h 710161"/>
              <a:gd name="connsiteX3" fmla="*/ 1550623 w 2323576"/>
              <a:gd name="connsiteY3" fmla="*/ 478127 h 710161"/>
              <a:gd name="connsiteX4" fmla="*/ 1262508 w 2323576"/>
              <a:gd name="connsiteY4" fmla="*/ 710161 h 710161"/>
              <a:gd name="connsiteX5" fmla="*/ 0 w 2323576"/>
              <a:gd name="connsiteY5" fmla="*/ 0 h 71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3576" h="710161">
                <a:moveTo>
                  <a:pt x="0" y="0"/>
                </a:moveTo>
                <a:lnTo>
                  <a:pt x="2323576" y="0"/>
                </a:lnTo>
                <a:lnTo>
                  <a:pt x="2189496" y="68672"/>
                </a:lnTo>
                <a:cubicBezTo>
                  <a:pt x="1966268" y="189937"/>
                  <a:pt x="1752815" y="326917"/>
                  <a:pt x="1550623" y="478127"/>
                </a:cubicBezTo>
                <a:lnTo>
                  <a:pt x="1262508" y="7101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C72AC437-6943-435D-968C-763C9F0C3F52}"/>
              </a:ext>
            </a:extLst>
          </p:cNvPr>
          <p:cNvSpPr/>
          <p:nvPr userDrawn="1"/>
        </p:nvSpPr>
        <p:spPr>
          <a:xfrm>
            <a:off x="7546104" y="1543580"/>
            <a:ext cx="4645897" cy="2935980"/>
          </a:xfrm>
          <a:custGeom>
            <a:avLst/>
            <a:gdLst>
              <a:gd name="connsiteX0" fmla="*/ 4641304 w 4645897"/>
              <a:gd name="connsiteY0" fmla="*/ 0 h 2935980"/>
              <a:gd name="connsiteX1" fmla="*/ 4645897 w 4645897"/>
              <a:gd name="connsiteY1" fmla="*/ 116 h 2935980"/>
              <a:gd name="connsiteX2" fmla="*/ 4645897 w 4645897"/>
              <a:gd name="connsiteY2" fmla="*/ 479087 h 2935980"/>
              <a:gd name="connsiteX3" fmla="*/ 4641304 w 4645897"/>
              <a:gd name="connsiteY3" fmla="*/ 478971 h 2935980"/>
              <a:gd name="connsiteX4" fmla="*/ 1375102 w 4645897"/>
              <a:gd name="connsiteY4" fmla="*/ 1740911 h 2935980"/>
              <a:gd name="connsiteX5" fmla="*/ 1220136 w 4645897"/>
              <a:gd name="connsiteY5" fmla="*/ 1888659 h 2935980"/>
              <a:gd name="connsiteX6" fmla="*/ 1206398 w 4645897"/>
              <a:gd name="connsiteY6" fmla="*/ 1901756 h 2935980"/>
              <a:gd name="connsiteX7" fmla="*/ 525369 w 4645897"/>
              <a:gd name="connsiteY7" fmla="*/ 2755487 h 2935980"/>
              <a:gd name="connsiteX8" fmla="*/ 417559 w 4645897"/>
              <a:gd name="connsiteY8" fmla="*/ 2935980 h 2935980"/>
              <a:gd name="connsiteX9" fmla="*/ 0 w 4645897"/>
              <a:gd name="connsiteY9" fmla="*/ 2701103 h 2935980"/>
              <a:gd name="connsiteX10" fmla="*/ 119535 w 4645897"/>
              <a:gd name="connsiteY10" fmla="*/ 2500982 h 2935980"/>
              <a:gd name="connsiteX11" fmla="*/ 867714 w 4645897"/>
              <a:gd name="connsiteY11" fmla="*/ 1563072 h 2935980"/>
              <a:gd name="connsiteX12" fmla="*/ 881452 w 4645897"/>
              <a:gd name="connsiteY12" fmla="*/ 1549976 h 2935980"/>
              <a:gd name="connsiteX13" fmla="*/ 881451 w 4645897"/>
              <a:gd name="connsiteY13" fmla="*/ 1549975 h 2935980"/>
              <a:gd name="connsiteX14" fmla="*/ 1053052 w 4645897"/>
              <a:gd name="connsiteY14" fmla="*/ 1386368 h 2935980"/>
              <a:gd name="connsiteX15" fmla="*/ 4641304 w 4645897"/>
              <a:gd name="connsiteY15" fmla="*/ 0 h 293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45897" h="2935980">
                <a:moveTo>
                  <a:pt x="4641304" y="0"/>
                </a:moveTo>
                <a:lnTo>
                  <a:pt x="4645897" y="116"/>
                </a:lnTo>
                <a:lnTo>
                  <a:pt x="4645897" y="479087"/>
                </a:lnTo>
                <a:lnTo>
                  <a:pt x="4641304" y="478971"/>
                </a:lnTo>
                <a:cubicBezTo>
                  <a:pt x="3383728" y="478971"/>
                  <a:pt x="2237765" y="956847"/>
                  <a:pt x="1375102" y="1740911"/>
                </a:cubicBezTo>
                <a:lnTo>
                  <a:pt x="1220136" y="1888659"/>
                </a:lnTo>
                <a:lnTo>
                  <a:pt x="1206398" y="1901756"/>
                </a:lnTo>
                <a:cubicBezTo>
                  <a:pt x="948858" y="2159296"/>
                  <a:pt x="720102" y="2445620"/>
                  <a:pt x="525369" y="2755487"/>
                </a:cubicBezTo>
                <a:lnTo>
                  <a:pt x="417559" y="2935980"/>
                </a:lnTo>
                <a:lnTo>
                  <a:pt x="0" y="2701103"/>
                </a:lnTo>
                <a:lnTo>
                  <a:pt x="119535" y="2500982"/>
                </a:lnTo>
                <a:cubicBezTo>
                  <a:pt x="333469" y="2160561"/>
                  <a:pt x="584781" y="1846006"/>
                  <a:pt x="867714" y="1563072"/>
                </a:cubicBezTo>
                <a:lnTo>
                  <a:pt x="881452" y="1549976"/>
                </a:lnTo>
                <a:lnTo>
                  <a:pt x="881451" y="1549975"/>
                </a:lnTo>
                <a:lnTo>
                  <a:pt x="1053052" y="1386368"/>
                </a:lnTo>
                <a:cubicBezTo>
                  <a:pt x="2000775" y="524994"/>
                  <a:pt x="3259730" y="0"/>
                  <a:pt x="46413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583D533B-CD4A-FE25-AE23-64ED31D0CA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6259257"/>
            <a:ext cx="418462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3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9E011A-E407-45A0-A365-5164996E90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AFB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69AF19D9-10CF-44A5-8441-F6C25CC5079E}"/>
              </a:ext>
            </a:extLst>
          </p:cNvPr>
          <p:cNvSpPr>
            <a:spLocks/>
          </p:cNvSpPr>
          <p:nvPr userDrawn="1"/>
        </p:nvSpPr>
        <p:spPr>
          <a:xfrm>
            <a:off x="9730596" y="4396596"/>
            <a:ext cx="2461403" cy="2461403"/>
          </a:xfrm>
          <a:custGeom>
            <a:avLst/>
            <a:gdLst>
              <a:gd name="connsiteX0" fmla="*/ 2019469 w 2021456"/>
              <a:gd name="connsiteY0" fmla="*/ 0 h 2021456"/>
              <a:gd name="connsiteX1" fmla="*/ 2021456 w 2021456"/>
              <a:gd name="connsiteY1" fmla="*/ 51 h 2021456"/>
              <a:gd name="connsiteX2" fmla="*/ 2021456 w 2021456"/>
              <a:gd name="connsiteY2" fmla="*/ 1275026 h 2021456"/>
              <a:gd name="connsiteX3" fmla="*/ 2020722 w 2021456"/>
              <a:gd name="connsiteY3" fmla="*/ 1275007 h 2021456"/>
              <a:gd name="connsiteX4" fmla="*/ 1275887 w 2021456"/>
              <a:gd name="connsiteY4" fmla="*/ 1986433 h 2021456"/>
              <a:gd name="connsiteX5" fmla="*/ 1275007 w 2021456"/>
              <a:gd name="connsiteY5" fmla="*/ 2021456 h 2021456"/>
              <a:gd name="connsiteX6" fmla="*/ 0 w 2021456"/>
              <a:gd name="connsiteY6" fmla="*/ 2021456 h 2021456"/>
              <a:gd name="connsiteX7" fmla="*/ 2384 w 2021456"/>
              <a:gd name="connsiteY7" fmla="*/ 1926610 h 2021456"/>
              <a:gd name="connsiteX8" fmla="*/ 2019469 w 2021456"/>
              <a:gd name="connsiteY8" fmla="*/ 0 h 20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1456" h="2021456">
                <a:moveTo>
                  <a:pt x="2019469" y="0"/>
                </a:moveTo>
                <a:lnTo>
                  <a:pt x="2021456" y="51"/>
                </a:lnTo>
                <a:lnTo>
                  <a:pt x="2021456" y="1275026"/>
                </a:lnTo>
                <a:lnTo>
                  <a:pt x="2020722" y="1275007"/>
                </a:lnTo>
                <a:cubicBezTo>
                  <a:pt x="1621697" y="1275007"/>
                  <a:pt x="1295863" y="1590144"/>
                  <a:pt x="1275887" y="1986433"/>
                </a:cubicBezTo>
                <a:lnTo>
                  <a:pt x="1275007" y="2021456"/>
                </a:lnTo>
                <a:lnTo>
                  <a:pt x="0" y="2021456"/>
                </a:lnTo>
                <a:lnTo>
                  <a:pt x="2384" y="1926610"/>
                </a:lnTo>
                <a:cubicBezTo>
                  <a:pt x="56479" y="853421"/>
                  <a:pt x="938870" y="0"/>
                  <a:pt x="2019469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B3CD250A-AB00-4B7F-9B66-FF0B2C6FBCCD}"/>
              </a:ext>
            </a:extLst>
          </p:cNvPr>
          <p:cNvSpPr>
            <a:spLocks/>
          </p:cNvSpPr>
          <p:nvPr userDrawn="1"/>
        </p:nvSpPr>
        <p:spPr>
          <a:xfrm>
            <a:off x="11386869" y="6052869"/>
            <a:ext cx="805132" cy="805132"/>
          </a:xfrm>
          <a:custGeom>
            <a:avLst/>
            <a:gdLst>
              <a:gd name="connsiteX0" fmla="*/ 4668443 w 4673037"/>
              <a:gd name="connsiteY0" fmla="*/ 0 h 4646765"/>
              <a:gd name="connsiteX1" fmla="*/ 4673037 w 4673037"/>
              <a:gd name="connsiteY1" fmla="*/ 116 h 4646765"/>
              <a:gd name="connsiteX2" fmla="*/ 4673037 w 4673037"/>
              <a:gd name="connsiteY2" fmla="*/ 4646765 h 4646765"/>
              <a:gd name="connsiteX3" fmla="*/ 0 w 4673037"/>
              <a:gd name="connsiteY3" fmla="*/ 4646765 h 4646765"/>
              <a:gd name="connsiteX4" fmla="*/ 5512 w 4673037"/>
              <a:gd name="connsiteY4" fmla="*/ 4428740 h 4646765"/>
              <a:gd name="connsiteX5" fmla="*/ 4668443 w 4673037"/>
              <a:gd name="connsiteY5" fmla="*/ 0 h 464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3037" h="4646765">
                <a:moveTo>
                  <a:pt x="4668443" y="0"/>
                </a:moveTo>
                <a:lnTo>
                  <a:pt x="4673037" y="116"/>
                </a:lnTo>
                <a:lnTo>
                  <a:pt x="4673037" y="4646765"/>
                </a:lnTo>
                <a:lnTo>
                  <a:pt x="0" y="4646765"/>
                </a:lnTo>
                <a:lnTo>
                  <a:pt x="5512" y="4428740"/>
                </a:lnTo>
                <a:cubicBezTo>
                  <a:pt x="130563" y="1961777"/>
                  <a:pt x="2170404" y="0"/>
                  <a:pt x="4668443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E41E8289-FD73-46F6-A304-1AE0318CC6A9}"/>
              </a:ext>
            </a:extLst>
          </p:cNvPr>
          <p:cNvSpPr>
            <a:spLocks/>
          </p:cNvSpPr>
          <p:nvPr userDrawn="1"/>
        </p:nvSpPr>
        <p:spPr>
          <a:xfrm>
            <a:off x="11832000" y="6498000"/>
            <a:ext cx="360000" cy="360000"/>
          </a:xfrm>
          <a:custGeom>
            <a:avLst/>
            <a:gdLst>
              <a:gd name="connsiteX0" fmla="*/ 4668443 w 4673037"/>
              <a:gd name="connsiteY0" fmla="*/ 0 h 4646765"/>
              <a:gd name="connsiteX1" fmla="*/ 4673037 w 4673037"/>
              <a:gd name="connsiteY1" fmla="*/ 116 h 4646765"/>
              <a:gd name="connsiteX2" fmla="*/ 4673037 w 4673037"/>
              <a:gd name="connsiteY2" fmla="*/ 4646765 h 4646765"/>
              <a:gd name="connsiteX3" fmla="*/ 0 w 4673037"/>
              <a:gd name="connsiteY3" fmla="*/ 4646765 h 4646765"/>
              <a:gd name="connsiteX4" fmla="*/ 5512 w 4673037"/>
              <a:gd name="connsiteY4" fmla="*/ 4428740 h 4646765"/>
              <a:gd name="connsiteX5" fmla="*/ 4668443 w 4673037"/>
              <a:gd name="connsiteY5" fmla="*/ 0 h 464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3037" h="4646765">
                <a:moveTo>
                  <a:pt x="4668443" y="0"/>
                </a:moveTo>
                <a:lnTo>
                  <a:pt x="4673037" y="116"/>
                </a:lnTo>
                <a:lnTo>
                  <a:pt x="4673037" y="4646765"/>
                </a:lnTo>
                <a:lnTo>
                  <a:pt x="0" y="4646765"/>
                </a:lnTo>
                <a:lnTo>
                  <a:pt x="5512" y="4428740"/>
                </a:lnTo>
                <a:cubicBezTo>
                  <a:pt x="130563" y="1961777"/>
                  <a:pt x="2170404" y="0"/>
                  <a:pt x="4668443" y="0"/>
                </a:cubicBezTo>
                <a:close/>
              </a:path>
            </a:pathLst>
          </a:custGeom>
          <a:solidFill>
            <a:srgbClr val="A6ED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58BDF0E-059C-43D0-A2A3-3066359CBE19}"/>
              </a:ext>
            </a:extLst>
          </p:cNvPr>
          <p:cNvSpPr/>
          <p:nvPr userDrawn="1"/>
        </p:nvSpPr>
        <p:spPr>
          <a:xfrm>
            <a:off x="11835345" y="6502995"/>
            <a:ext cx="324000" cy="324000"/>
          </a:xfrm>
          <a:prstGeom prst="ellipse">
            <a:avLst/>
          </a:prstGeom>
          <a:solidFill>
            <a:srgbClr val="13AFB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3" name="ZoneTexte 2">
            <a:extLst>
              <a:ext uri="{FF2B5EF4-FFF2-40B4-BE49-F238E27FC236}">
                <a16:creationId xmlns:a16="http://schemas.microsoft.com/office/drawing/2014/main" id="{C4F07BD6-76C1-4C1B-BB20-48E663376968}"/>
              </a:ext>
            </a:extLst>
          </p:cNvPr>
          <p:cNvSpPr txBox="1"/>
          <p:nvPr userDrawn="1"/>
        </p:nvSpPr>
        <p:spPr>
          <a:xfrm>
            <a:off x="11799675" y="6533917"/>
            <a:ext cx="399468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60"/>
            <a:fld id="{58392CB3-8018-4659-8CCE-D13EC3251FFD}" type="slidenum">
              <a:rPr lang="fr-FR" sz="1000" b="1" smtClean="0">
                <a:solidFill>
                  <a:prstClr val="white"/>
                </a:solidFill>
                <a:latin typeface="Myriad Pro" panose="020B0503030403020204" pitchFamily="34" charset="0"/>
              </a:rPr>
              <a:pPr algn="ctr" defTabSz="914460"/>
              <a:t>‹N°›</a:t>
            </a:fld>
            <a:endParaRPr lang="fr-FR" sz="1051" b="1" dirty="0">
              <a:solidFill>
                <a:prstClr val="white"/>
              </a:solidFill>
              <a:latin typeface="Myriad Pro" panose="020B0503030403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D8683F6-E572-4902-9430-14C6138EB4C7}"/>
              </a:ext>
            </a:extLst>
          </p:cNvPr>
          <p:cNvSpPr txBox="1"/>
          <p:nvPr userDrawn="1"/>
        </p:nvSpPr>
        <p:spPr>
          <a:xfrm>
            <a:off x="1457382" y="6564021"/>
            <a:ext cx="336550" cy="234950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ctr"/>
            <a:r>
              <a:rPr lang="fr-FR" sz="1000" b="0" dirty="0"/>
              <a:t>pour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1BC719-EEB7-42F5-B18E-1369F8ECD35C}"/>
              </a:ext>
            </a:extLst>
          </p:cNvPr>
          <p:cNvSpPr/>
          <p:nvPr userDrawn="1"/>
        </p:nvSpPr>
        <p:spPr>
          <a:xfrm>
            <a:off x="1945854" y="6528197"/>
            <a:ext cx="720000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latin typeface="Myriad Pro" panose="020B0503030403020204" pitchFamily="34" charset="0"/>
              </a:rPr>
              <a:t>Logo client</a:t>
            </a:r>
          </a:p>
        </p:txBody>
      </p:sp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7FC02C92-9DA1-47A7-A5FC-FBFCA48EE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3" y="6575551"/>
            <a:ext cx="1126816" cy="2232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248CA94-00C3-4D80-9FF6-DC1AEA7454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52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9E011A-E407-45A0-A365-5164996E90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ED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69AF19D9-10CF-44A5-8441-F6C25CC5079E}"/>
              </a:ext>
            </a:extLst>
          </p:cNvPr>
          <p:cNvSpPr>
            <a:spLocks/>
          </p:cNvSpPr>
          <p:nvPr userDrawn="1"/>
        </p:nvSpPr>
        <p:spPr>
          <a:xfrm>
            <a:off x="9730596" y="4396596"/>
            <a:ext cx="2461403" cy="2461403"/>
          </a:xfrm>
          <a:custGeom>
            <a:avLst/>
            <a:gdLst>
              <a:gd name="connsiteX0" fmla="*/ 2019469 w 2021456"/>
              <a:gd name="connsiteY0" fmla="*/ 0 h 2021456"/>
              <a:gd name="connsiteX1" fmla="*/ 2021456 w 2021456"/>
              <a:gd name="connsiteY1" fmla="*/ 51 h 2021456"/>
              <a:gd name="connsiteX2" fmla="*/ 2021456 w 2021456"/>
              <a:gd name="connsiteY2" fmla="*/ 1275026 h 2021456"/>
              <a:gd name="connsiteX3" fmla="*/ 2020722 w 2021456"/>
              <a:gd name="connsiteY3" fmla="*/ 1275007 h 2021456"/>
              <a:gd name="connsiteX4" fmla="*/ 1275887 w 2021456"/>
              <a:gd name="connsiteY4" fmla="*/ 1986433 h 2021456"/>
              <a:gd name="connsiteX5" fmla="*/ 1275007 w 2021456"/>
              <a:gd name="connsiteY5" fmla="*/ 2021456 h 2021456"/>
              <a:gd name="connsiteX6" fmla="*/ 0 w 2021456"/>
              <a:gd name="connsiteY6" fmla="*/ 2021456 h 2021456"/>
              <a:gd name="connsiteX7" fmla="*/ 2384 w 2021456"/>
              <a:gd name="connsiteY7" fmla="*/ 1926610 h 2021456"/>
              <a:gd name="connsiteX8" fmla="*/ 2019469 w 2021456"/>
              <a:gd name="connsiteY8" fmla="*/ 0 h 20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1456" h="2021456">
                <a:moveTo>
                  <a:pt x="2019469" y="0"/>
                </a:moveTo>
                <a:lnTo>
                  <a:pt x="2021456" y="51"/>
                </a:lnTo>
                <a:lnTo>
                  <a:pt x="2021456" y="1275026"/>
                </a:lnTo>
                <a:lnTo>
                  <a:pt x="2020722" y="1275007"/>
                </a:lnTo>
                <a:cubicBezTo>
                  <a:pt x="1621697" y="1275007"/>
                  <a:pt x="1295863" y="1590144"/>
                  <a:pt x="1275887" y="1986433"/>
                </a:cubicBezTo>
                <a:lnTo>
                  <a:pt x="1275007" y="2021456"/>
                </a:lnTo>
                <a:lnTo>
                  <a:pt x="0" y="2021456"/>
                </a:lnTo>
                <a:lnTo>
                  <a:pt x="2384" y="1926610"/>
                </a:lnTo>
                <a:cubicBezTo>
                  <a:pt x="56479" y="853421"/>
                  <a:pt x="938870" y="0"/>
                  <a:pt x="2019469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B3CD250A-AB00-4B7F-9B66-FF0B2C6FBCCD}"/>
              </a:ext>
            </a:extLst>
          </p:cNvPr>
          <p:cNvSpPr>
            <a:spLocks/>
          </p:cNvSpPr>
          <p:nvPr userDrawn="1"/>
        </p:nvSpPr>
        <p:spPr>
          <a:xfrm>
            <a:off x="11386869" y="6052869"/>
            <a:ext cx="805132" cy="805132"/>
          </a:xfrm>
          <a:custGeom>
            <a:avLst/>
            <a:gdLst>
              <a:gd name="connsiteX0" fmla="*/ 4668443 w 4673037"/>
              <a:gd name="connsiteY0" fmla="*/ 0 h 4646765"/>
              <a:gd name="connsiteX1" fmla="*/ 4673037 w 4673037"/>
              <a:gd name="connsiteY1" fmla="*/ 116 h 4646765"/>
              <a:gd name="connsiteX2" fmla="*/ 4673037 w 4673037"/>
              <a:gd name="connsiteY2" fmla="*/ 4646765 h 4646765"/>
              <a:gd name="connsiteX3" fmla="*/ 0 w 4673037"/>
              <a:gd name="connsiteY3" fmla="*/ 4646765 h 4646765"/>
              <a:gd name="connsiteX4" fmla="*/ 5512 w 4673037"/>
              <a:gd name="connsiteY4" fmla="*/ 4428740 h 4646765"/>
              <a:gd name="connsiteX5" fmla="*/ 4668443 w 4673037"/>
              <a:gd name="connsiteY5" fmla="*/ 0 h 464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3037" h="4646765">
                <a:moveTo>
                  <a:pt x="4668443" y="0"/>
                </a:moveTo>
                <a:lnTo>
                  <a:pt x="4673037" y="116"/>
                </a:lnTo>
                <a:lnTo>
                  <a:pt x="4673037" y="4646765"/>
                </a:lnTo>
                <a:lnTo>
                  <a:pt x="0" y="4646765"/>
                </a:lnTo>
                <a:lnTo>
                  <a:pt x="5512" y="4428740"/>
                </a:lnTo>
                <a:cubicBezTo>
                  <a:pt x="130563" y="1961777"/>
                  <a:pt x="2170404" y="0"/>
                  <a:pt x="4668443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E41E8289-FD73-46F6-A304-1AE0318CC6A9}"/>
              </a:ext>
            </a:extLst>
          </p:cNvPr>
          <p:cNvSpPr>
            <a:spLocks/>
          </p:cNvSpPr>
          <p:nvPr userDrawn="1"/>
        </p:nvSpPr>
        <p:spPr>
          <a:xfrm>
            <a:off x="11832000" y="6498000"/>
            <a:ext cx="360000" cy="360000"/>
          </a:xfrm>
          <a:custGeom>
            <a:avLst/>
            <a:gdLst>
              <a:gd name="connsiteX0" fmla="*/ 4668443 w 4673037"/>
              <a:gd name="connsiteY0" fmla="*/ 0 h 4646765"/>
              <a:gd name="connsiteX1" fmla="*/ 4673037 w 4673037"/>
              <a:gd name="connsiteY1" fmla="*/ 116 h 4646765"/>
              <a:gd name="connsiteX2" fmla="*/ 4673037 w 4673037"/>
              <a:gd name="connsiteY2" fmla="*/ 4646765 h 4646765"/>
              <a:gd name="connsiteX3" fmla="*/ 0 w 4673037"/>
              <a:gd name="connsiteY3" fmla="*/ 4646765 h 4646765"/>
              <a:gd name="connsiteX4" fmla="*/ 5512 w 4673037"/>
              <a:gd name="connsiteY4" fmla="*/ 4428740 h 4646765"/>
              <a:gd name="connsiteX5" fmla="*/ 4668443 w 4673037"/>
              <a:gd name="connsiteY5" fmla="*/ 0 h 464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3037" h="4646765">
                <a:moveTo>
                  <a:pt x="4668443" y="0"/>
                </a:moveTo>
                <a:lnTo>
                  <a:pt x="4673037" y="116"/>
                </a:lnTo>
                <a:lnTo>
                  <a:pt x="4673037" y="4646765"/>
                </a:lnTo>
                <a:lnTo>
                  <a:pt x="0" y="4646765"/>
                </a:lnTo>
                <a:lnTo>
                  <a:pt x="5512" y="4428740"/>
                </a:lnTo>
                <a:cubicBezTo>
                  <a:pt x="130563" y="1961777"/>
                  <a:pt x="2170404" y="0"/>
                  <a:pt x="4668443" y="0"/>
                </a:cubicBezTo>
                <a:close/>
              </a:path>
            </a:pathLst>
          </a:custGeom>
          <a:solidFill>
            <a:srgbClr val="A6ED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58BDF0E-059C-43D0-A2A3-3066359CBE19}"/>
              </a:ext>
            </a:extLst>
          </p:cNvPr>
          <p:cNvSpPr/>
          <p:nvPr userDrawn="1"/>
        </p:nvSpPr>
        <p:spPr>
          <a:xfrm>
            <a:off x="11835345" y="6502995"/>
            <a:ext cx="324000" cy="324000"/>
          </a:xfrm>
          <a:prstGeom prst="ellipse">
            <a:avLst/>
          </a:prstGeom>
          <a:solidFill>
            <a:srgbClr val="13AFB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3" name="ZoneTexte 2">
            <a:extLst>
              <a:ext uri="{FF2B5EF4-FFF2-40B4-BE49-F238E27FC236}">
                <a16:creationId xmlns:a16="http://schemas.microsoft.com/office/drawing/2014/main" id="{C4F07BD6-76C1-4C1B-BB20-48E663376968}"/>
              </a:ext>
            </a:extLst>
          </p:cNvPr>
          <p:cNvSpPr txBox="1"/>
          <p:nvPr userDrawn="1"/>
        </p:nvSpPr>
        <p:spPr>
          <a:xfrm>
            <a:off x="11799675" y="6533917"/>
            <a:ext cx="399468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60"/>
            <a:fld id="{58392CB3-8018-4659-8CCE-D13EC3251FFD}" type="slidenum">
              <a:rPr lang="fr-FR" sz="1000" b="1" smtClean="0">
                <a:solidFill>
                  <a:prstClr val="white"/>
                </a:solidFill>
                <a:latin typeface="Myriad Pro" panose="020B0503030403020204" pitchFamily="34" charset="0"/>
              </a:rPr>
              <a:pPr algn="ctr" defTabSz="914460"/>
              <a:t>‹N°›</a:t>
            </a:fld>
            <a:endParaRPr lang="fr-FR" sz="1051" b="1" dirty="0">
              <a:solidFill>
                <a:prstClr val="white"/>
              </a:solidFill>
              <a:latin typeface="Myriad Pro" panose="020B0503030403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D8683F6-E572-4902-9430-14C6138EB4C7}"/>
              </a:ext>
            </a:extLst>
          </p:cNvPr>
          <p:cNvSpPr txBox="1"/>
          <p:nvPr userDrawn="1"/>
        </p:nvSpPr>
        <p:spPr>
          <a:xfrm>
            <a:off x="1457382" y="6564021"/>
            <a:ext cx="336550" cy="234950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ctr"/>
            <a:r>
              <a:rPr lang="fr-FR" sz="1000" b="0" dirty="0"/>
              <a:t>pour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1BC719-EEB7-42F5-B18E-1369F8ECD35C}"/>
              </a:ext>
            </a:extLst>
          </p:cNvPr>
          <p:cNvSpPr/>
          <p:nvPr userDrawn="1"/>
        </p:nvSpPr>
        <p:spPr>
          <a:xfrm>
            <a:off x="1945854" y="6528197"/>
            <a:ext cx="720000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latin typeface="Myriad Pro" panose="020B0503030403020204" pitchFamily="34" charset="0"/>
              </a:rPr>
              <a:t>Logo client</a:t>
            </a:r>
          </a:p>
        </p:txBody>
      </p:sp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7FC02C92-9DA1-47A7-A5FC-FBFCA48EE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3" y="6575551"/>
            <a:ext cx="1126816" cy="2232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248CA94-00C3-4D80-9FF6-DC1AEA7454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52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3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8EE94FF9-142B-4793-9195-6B7663C4F1B5}"/>
              </a:ext>
            </a:extLst>
          </p:cNvPr>
          <p:cNvSpPr/>
          <p:nvPr userDrawn="1"/>
        </p:nvSpPr>
        <p:spPr>
          <a:xfrm>
            <a:off x="0" y="0"/>
            <a:ext cx="1448546" cy="1401853"/>
          </a:xfrm>
          <a:custGeom>
            <a:avLst/>
            <a:gdLst>
              <a:gd name="connsiteX0" fmla="*/ 0 w 1448546"/>
              <a:gd name="connsiteY0" fmla="*/ 0 h 1401853"/>
              <a:gd name="connsiteX1" fmla="*/ 1448546 w 1448546"/>
              <a:gd name="connsiteY1" fmla="*/ 0 h 1401853"/>
              <a:gd name="connsiteX2" fmla="*/ 1409720 w 1448546"/>
              <a:gd name="connsiteY2" fmla="*/ 150999 h 1401853"/>
              <a:gd name="connsiteX3" fmla="*/ 34098 w 1448546"/>
              <a:gd name="connsiteY3" fmla="*/ 1396649 h 1401853"/>
              <a:gd name="connsiteX4" fmla="*/ 0 w 1448546"/>
              <a:gd name="connsiteY4" fmla="*/ 1401853 h 1401853"/>
              <a:gd name="connsiteX5" fmla="*/ 0 w 1448546"/>
              <a:gd name="connsiteY5" fmla="*/ 0 h 1401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8546" h="1401853">
                <a:moveTo>
                  <a:pt x="0" y="0"/>
                </a:moveTo>
                <a:lnTo>
                  <a:pt x="1448546" y="0"/>
                </a:lnTo>
                <a:lnTo>
                  <a:pt x="1409720" y="150999"/>
                </a:lnTo>
                <a:cubicBezTo>
                  <a:pt x="1214135" y="779822"/>
                  <a:pt x="687739" y="1262895"/>
                  <a:pt x="34098" y="1396649"/>
                </a:cubicBezTo>
                <a:lnTo>
                  <a:pt x="0" y="1401853"/>
                </a:lnTo>
                <a:lnTo>
                  <a:pt x="0" y="0"/>
                </a:lnTo>
                <a:close/>
              </a:path>
            </a:pathLst>
          </a:custGeom>
          <a:solidFill>
            <a:srgbClr val="A6ED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48953EA-3B7B-44D2-83D7-90E727185D5F}"/>
              </a:ext>
            </a:extLst>
          </p:cNvPr>
          <p:cNvGrpSpPr/>
          <p:nvPr userDrawn="1"/>
        </p:nvGrpSpPr>
        <p:grpSpPr>
          <a:xfrm>
            <a:off x="6323162" y="1199072"/>
            <a:ext cx="5868838" cy="5658928"/>
            <a:chOff x="5134615" y="53036"/>
            <a:chExt cx="7057385" cy="6804964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897C1A4C-DF09-48DB-B215-7AC7B48904B4}"/>
                </a:ext>
              </a:extLst>
            </p:cNvPr>
            <p:cNvSpPr/>
            <p:nvPr userDrawn="1"/>
          </p:nvSpPr>
          <p:spPr>
            <a:xfrm>
              <a:off x="5134615" y="53036"/>
              <a:ext cx="7057385" cy="6804964"/>
            </a:xfrm>
            <a:custGeom>
              <a:avLst/>
              <a:gdLst>
                <a:gd name="connsiteX0" fmla="*/ 7053702 w 7057385"/>
                <a:gd name="connsiteY0" fmla="*/ 0 h 6858000"/>
                <a:gd name="connsiteX1" fmla="*/ 7057385 w 7057385"/>
                <a:gd name="connsiteY1" fmla="*/ 0 h 6858000"/>
                <a:gd name="connsiteX2" fmla="*/ 7057385 w 7057385"/>
                <a:gd name="connsiteY2" fmla="*/ 2649252 h 6858000"/>
                <a:gd name="connsiteX3" fmla="*/ 7044764 w 7057385"/>
                <a:gd name="connsiteY3" fmla="*/ 2672606 h 6858000"/>
                <a:gd name="connsiteX4" fmla="*/ 1685743 w 7057385"/>
                <a:gd name="connsiteY4" fmla="*/ 6827287 h 6858000"/>
                <a:gd name="connsiteX5" fmla="*/ 1601615 w 7057385"/>
                <a:gd name="connsiteY5" fmla="*/ 6858000 h 6858000"/>
                <a:gd name="connsiteX6" fmla="*/ 0 w 7057385"/>
                <a:gd name="connsiteY6" fmla="*/ 6858000 h 6858000"/>
                <a:gd name="connsiteX7" fmla="*/ 286521 w 7057385"/>
                <a:gd name="connsiteY7" fmla="*/ 6775756 h 6858000"/>
                <a:gd name="connsiteX8" fmla="*/ 7051048 w 7057385"/>
                <a:gd name="connsiteY8" fmla="*/ 133132 h 6858000"/>
                <a:gd name="connsiteX9" fmla="*/ 7053702 w 7057385"/>
                <a:gd name="connsiteY9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7385" h="6858000">
                  <a:moveTo>
                    <a:pt x="7053702" y="0"/>
                  </a:moveTo>
                  <a:lnTo>
                    <a:pt x="7057385" y="0"/>
                  </a:lnTo>
                  <a:lnTo>
                    <a:pt x="7057385" y="2649252"/>
                  </a:lnTo>
                  <a:lnTo>
                    <a:pt x="7044764" y="2672606"/>
                  </a:lnTo>
                  <a:cubicBezTo>
                    <a:pt x="6054114" y="4415377"/>
                    <a:pt x="4143780" y="5878997"/>
                    <a:pt x="1685743" y="6827287"/>
                  </a:cubicBezTo>
                  <a:lnTo>
                    <a:pt x="1601615" y="6858000"/>
                  </a:lnTo>
                  <a:lnTo>
                    <a:pt x="0" y="6858000"/>
                  </a:lnTo>
                  <a:lnTo>
                    <a:pt x="286521" y="6775756"/>
                  </a:lnTo>
                  <a:cubicBezTo>
                    <a:pt x="4204276" y="5577159"/>
                    <a:pt x="6934207" y="3061304"/>
                    <a:pt x="7051048" y="133132"/>
                  </a:cubicBezTo>
                  <a:lnTo>
                    <a:pt x="7053702" y="0"/>
                  </a:lnTo>
                  <a:close/>
                </a:path>
              </a:pathLst>
            </a:custGeom>
            <a:solidFill>
              <a:srgbClr val="13AFB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01B5EC6C-824D-4D1C-B75A-4BC3259749A0}"/>
                </a:ext>
              </a:extLst>
            </p:cNvPr>
            <p:cNvSpPr/>
            <p:nvPr userDrawn="1"/>
          </p:nvSpPr>
          <p:spPr>
            <a:xfrm>
              <a:off x="6736230" y="2649252"/>
              <a:ext cx="5455770" cy="4208748"/>
            </a:xfrm>
            <a:custGeom>
              <a:avLst/>
              <a:gdLst>
                <a:gd name="connsiteX0" fmla="*/ 5455770 w 5455770"/>
                <a:gd name="connsiteY0" fmla="*/ 0 h 4208748"/>
                <a:gd name="connsiteX1" fmla="*/ 5455770 w 5455770"/>
                <a:gd name="connsiteY1" fmla="*/ 4208748 h 4208748"/>
                <a:gd name="connsiteX2" fmla="*/ 0 w 5455770"/>
                <a:gd name="connsiteY2" fmla="*/ 4208748 h 4208748"/>
                <a:gd name="connsiteX3" fmla="*/ 84128 w 5455770"/>
                <a:gd name="connsiteY3" fmla="*/ 4178035 h 4208748"/>
                <a:gd name="connsiteX4" fmla="*/ 5443149 w 5455770"/>
                <a:gd name="connsiteY4" fmla="*/ 23354 h 4208748"/>
                <a:gd name="connsiteX5" fmla="*/ 5455770 w 5455770"/>
                <a:gd name="connsiteY5" fmla="*/ 0 h 420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5770" h="4208748">
                  <a:moveTo>
                    <a:pt x="5455770" y="0"/>
                  </a:moveTo>
                  <a:lnTo>
                    <a:pt x="5455770" y="4208748"/>
                  </a:lnTo>
                  <a:lnTo>
                    <a:pt x="0" y="4208748"/>
                  </a:lnTo>
                  <a:lnTo>
                    <a:pt x="84128" y="4178035"/>
                  </a:lnTo>
                  <a:cubicBezTo>
                    <a:pt x="2542165" y="3229745"/>
                    <a:pt x="4452499" y="1766125"/>
                    <a:pt x="5443149" y="23354"/>
                  </a:cubicBezTo>
                  <a:lnTo>
                    <a:pt x="5455770" y="0"/>
                  </a:lnTo>
                  <a:close/>
                </a:path>
              </a:pathLst>
            </a:cu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t="1528"/>
              </a:stretch>
            </a:blip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97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C0191B19-E1CA-44F7-8548-70B625B1D09F}"/>
              </a:ext>
            </a:extLst>
          </p:cNvPr>
          <p:cNvGrpSpPr/>
          <p:nvPr userDrawn="1"/>
        </p:nvGrpSpPr>
        <p:grpSpPr>
          <a:xfrm rot="10800000">
            <a:off x="-1" y="0"/>
            <a:ext cx="4912281" cy="4889500"/>
            <a:chOff x="6526928" y="1219200"/>
            <a:chExt cx="5665073" cy="5638801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9EA595E0-3391-4F7B-9DB4-F82462A208B0}"/>
                </a:ext>
              </a:extLst>
            </p:cNvPr>
            <p:cNvSpPr/>
            <p:nvPr userDrawn="1"/>
          </p:nvSpPr>
          <p:spPr>
            <a:xfrm>
              <a:off x="6526928" y="1219200"/>
              <a:ext cx="5665072" cy="5638800"/>
            </a:xfrm>
            <a:custGeom>
              <a:avLst/>
              <a:gdLst>
                <a:gd name="connsiteX0" fmla="*/ 5660478 w 5665072"/>
                <a:gd name="connsiteY0" fmla="*/ 0 h 5638800"/>
                <a:gd name="connsiteX1" fmla="*/ 5665072 w 5665072"/>
                <a:gd name="connsiteY1" fmla="*/ 116 h 5638800"/>
                <a:gd name="connsiteX2" fmla="*/ 5665072 w 5665072"/>
                <a:gd name="connsiteY2" fmla="*/ 324495 h 5638800"/>
                <a:gd name="connsiteX3" fmla="*/ 5660479 w 5665072"/>
                <a:gd name="connsiteY3" fmla="*/ 324379 h 5638800"/>
                <a:gd name="connsiteX4" fmla="*/ 1886888 w 5665072"/>
                <a:gd name="connsiteY4" fmla="*/ 1887451 h 5638800"/>
                <a:gd name="connsiteX5" fmla="*/ 330760 w 5665072"/>
                <a:gd name="connsiteY5" fmla="*/ 5386418 h 5638800"/>
                <a:gd name="connsiteX6" fmla="*/ 324379 w 5665072"/>
                <a:gd name="connsiteY6" fmla="*/ 5638800 h 5638800"/>
                <a:gd name="connsiteX7" fmla="*/ 0 w 5665072"/>
                <a:gd name="connsiteY7" fmla="*/ 5638800 h 5638800"/>
                <a:gd name="connsiteX8" fmla="*/ 6803 w 5665072"/>
                <a:gd name="connsiteY8" fmla="*/ 5369725 h 5638800"/>
                <a:gd name="connsiteX9" fmla="*/ 5660478 w 5665072"/>
                <a:gd name="connsiteY9" fmla="*/ 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65072" h="5638800">
                  <a:moveTo>
                    <a:pt x="5660478" y="0"/>
                  </a:moveTo>
                  <a:lnTo>
                    <a:pt x="5665072" y="116"/>
                  </a:lnTo>
                  <a:lnTo>
                    <a:pt x="5665072" y="324495"/>
                  </a:lnTo>
                  <a:lnTo>
                    <a:pt x="5660479" y="324379"/>
                  </a:lnTo>
                  <a:cubicBezTo>
                    <a:pt x="4186800" y="324379"/>
                    <a:pt x="2852634" y="921705"/>
                    <a:pt x="1886888" y="1887451"/>
                  </a:cubicBezTo>
                  <a:cubicBezTo>
                    <a:pt x="981501" y="2792838"/>
                    <a:pt x="399921" y="4022032"/>
                    <a:pt x="330760" y="5386418"/>
                  </a:cubicBezTo>
                  <a:lnTo>
                    <a:pt x="324379" y="5638800"/>
                  </a:lnTo>
                  <a:lnTo>
                    <a:pt x="0" y="5638800"/>
                  </a:lnTo>
                  <a:lnTo>
                    <a:pt x="6803" y="5369725"/>
                  </a:lnTo>
                  <a:cubicBezTo>
                    <a:pt x="158424" y="2378601"/>
                    <a:pt x="2631674" y="0"/>
                    <a:pt x="5660478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ECADD4F4-200B-4B88-9A33-1409E6D5F28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74151" y="1358900"/>
              <a:ext cx="5517849" cy="5499101"/>
            </a:xfrm>
            <a:custGeom>
              <a:avLst/>
              <a:gdLst>
                <a:gd name="connsiteX0" fmla="*/ 5481806 w 5486400"/>
                <a:gd name="connsiteY0" fmla="*/ 0 h 5467759"/>
                <a:gd name="connsiteX1" fmla="*/ 5486400 w 5486400"/>
                <a:gd name="connsiteY1" fmla="*/ 116 h 5467759"/>
                <a:gd name="connsiteX2" fmla="*/ 5486400 w 5486400"/>
                <a:gd name="connsiteY2" fmla="*/ 5467759 h 5467759"/>
                <a:gd name="connsiteX3" fmla="*/ 0 w 5486400"/>
                <a:gd name="connsiteY3" fmla="*/ 5467759 h 5467759"/>
                <a:gd name="connsiteX4" fmla="*/ 0 w 5486400"/>
                <a:gd name="connsiteY4" fmla="*/ 5193676 h 5467759"/>
                <a:gd name="connsiteX5" fmla="*/ 20150 w 5486400"/>
                <a:gd name="connsiteY5" fmla="*/ 4928679 h 5467759"/>
                <a:gd name="connsiteX6" fmla="*/ 5481806 w 5486400"/>
                <a:gd name="connsiteY6" fmla="*/ 0 h 5467759"/>
                <a:gd name="connsiteX0" fmla="*/ 5486400 w 5577840"/>
                <a:gd name="connsiteY0" fmla="*/ 5467759 h 5559199"/>
                <a:gd name="connsiteX1" fmla="*/ 0 w 5577840"/>
                <a:gd name="connsiteY1" fmla="*/ 5467759 h 5559199"/>
                <a:gd name="connsiteX2" fmla="*/ 0 w 5577840"/>
                <a:gd name="connsiteY2" fmla="*/ 5193676 h 5559199"/>
                <a:gd name="connsiteX3" fmla="*/ 20150 w 5577840"/>
                <a:gd name="connsiteY3" fmla="*/ 4928679 h 5559199"/>
                <a:gd name="connsiteX4" fmla="*/ 5481806 w 5577840"/>
                <a:gd name="connsiteY4" fmla="*/ 0 h 5559199"/>
                <a:gd name="connsiteX5" fmla="*/ 5486400 w 5577840"/>
                <a:gd name="connsiteY5" fmla="*/ 116 h 5559199"/>
                <a:gd name="connsiteX6" fmla="*/ 5577840 w 5577840"/>
                <a:gd name="connsiteY6" fmla="*/ 5559199 h 5559199"/>
                <a:gd name="connsiteX0" fmla="*/ 5486400 w 5486400"/>
                <a:gd name="connsiteY0" fmla="*/ 5467759 h 5467759"/>
                <a:gd name="connsiteX1" fmla="*/ 0 w 5486400"/>
                <a:gd name="connsiteY1" fmla="*/ 5467759 h 5467759"/>
                <a:gd name="connsiteX2" fmla="*/ 0 w 5486400"/>
                <a:gd name="connsiteY2" fmla="*/ 5193676 h 5467759"/>
                <a:gd name="connsiteX3" fmla="*/ 20150 w 5486400"/>
                <a:gd name="connsiteY3" fmla="*/ 4928679 h 5467759"/>
                <a:gd name="connsiteX4" fmla="*/ 5481806 w 5486400"/>
                <a:gd name="connsiteY4" fmla="*/ 0 h 5467759"/>
                <a:gd name="connsiteX5" fmla="*/ 5486400 w 5486400"/>
                <a:gd name="connsiteY5" fmla="*/ 116 h 5467759"/>
                <a:gd name="connsiteX0" fmla="*/ 0 w 5486400"/>
                <a:gd name="connsiteY0" fmla="*/ 5467759 h 5467759"/>
                <a:gd name="connsiteX1" fmla="*/ 0 w 5486400"/>
                <a:gd name="connsiteY1" fmla="*/ 5193676 h 5467759"/>
                <a:gd name="connsiteX2" fmla="*/ 20150 w 5486400"/>
                <a:gd name="connsiteY2" fmla="*/ 4928679 h 5467759"/>
                <a:gd name="connsiteX3" fmla="*/ 5481806 w 5486400"/>
                <a:gd name="connsiteY3" fmla="*/ 0 h 5467759"/>
                <a:gd name="connsiteX4" fmla="*/ 5486400 w 5486400"/>
                <a:gd name="connsiteY4" fmla="*/ 116 h 5467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5467759">
                  <a:moveTo>
                    <a:pt x="0" y="5467759"/>
                  </a:moveTo>
                  <a:lnTo>
                    <a:pt x="0" y="5193676"/>
                  </a:lnTo>
                  <a:lnTo>
                    <a:pt x="20150" y="4928679"/>
                  </a:lnTo>
                  <a:cubicBezTo>
                    <a:pt x="301293" y="2160314"/>
                    <a:pt x="2639266" y="0"/>
                    <a:pt x="5481806" y="0"/>
                  </a:cubicBezTo>
                  <a:lnTo>
                    <a:pt x="5486400" y="116"/>
                  </a:lnTo>
                </a:path>
              </a:pathLst>
            </a:custGeom>
            <a:noFill/>
            <a:ln w="19050" cap="flat" cmpd="sng" algn="ctr">
              <a:solidFill>
                <a:srgbClr val="E7E6E6">
                  <a:lumMod val="90000"/>
                </a:srgbClr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0EC182F4-405B-4562-9005-A9D52B1DD040}"/>
                </a:ext>
              </a:extLst>
            </p:cNvPr>
            <p:cNvSpPr/>
            <p:nvPr userDrawn="1"/>
          </p:nvSpPr>
          <p:spPr>
            <a:xfrm>
              <a:off x="6851309" y="3093556"/>
              <a:ext cx="1914931" cy="3764445"/>
            </a:xfrm>
            <a:custGeom>
              <a:avLst/>
              <a:gdLst>
                <a:gd name="connsiteX0" fmla="*/ 1576247 w 1914931"/>
                <a:gd name="connsiteY0" fmla="*/ 0 h 3764445"/>
                <a:gd name="connsiteX1" fmla="*/ 1914931 w 1914931"/>
                <a:gd name="connsiteY1" fmla="*/ 338684 h 3764445"/>
                <a:gd name="connsiteX2" fmla="*/ 1901193 w 1914931"/>
                <a:gd name="connsiteY2" fmla="*/ 351781 h 3764445"/>
                <a:gd name="connsiteX3" fmla="*/ 484729 w 1914931"/>
                <a:gd name="connsiteY3" fmla="*/ 3536712 h 3764445"/>
                <a:gd name="connsiteX4" fmla="*/ 478971 w 1914931"/>
                <a:gd name="connsiteY4" fmla="*/ 3764445 h 3764445"/>
                <a:gd name="connsiteX5" fmla="*/ 0 w 1914931"/>
                <a:gd name="connsiteY5" fmla="*/ 3764445 h 3764445"/>
                <a:gd name="connsiteX6" fmla="*/ 6381 w 1914931"/>
                <a:gd name="connsiteY6" fmla="*/ 3512064 h 3764445"/>
                <a:gd name="connsiteX7" fmla="*/ 1562509 w 1914931"/>
                <a:gd name="connsiteY7" fmla="*/ 13097 h 3764445"/>
                <a:gd name="connsiteX8" fmla="*/ 1576247 w 1914931"/>
                <a:gd name="connsiteY8" fmla="*/ 0 h 3764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31" h="3764445">
                  <a:moveTo>
                    <a:pt x="1576247" y="0"/>
                  </a:moveTo>
                  <a:lnTo>
                    <a:pt x="1914931" y="338684"/>
                  </a:lnTo>
                  <a:lnTo>
                    <a:pt x="1901193" y="351781"/>
                  </a:lnTo>
                  <a:cubicBezTo>
                    <a:pt x="1077066" y="1175909"/>
                    <a:pt x="547683" y="2294781"/>
                    <a:pt x="484729" y="3536712"/>
                  </a:cubicBezTo>
                  <a:lnTo>
                    <a:pt x="478971" y="3764445"/>
                  </a:lnTo>
                  <a:lnTo>
                    <a:pt x="0" y="3764445"/>
                  </a:lnTo>
                  <a:lnTo>
                    <a:pt x="6381" y="3512064"/>
                  </a:lnTo>
                  <a:cubicBezTo>
                    <a:pt x="75542" y="2147678"/>
                    <a:pt x="657122" y="918484"/>
                    <a:pt x="1562509" y="13097"/>
                  </a:cubicBezTo>
                  <a:lnTo>
                    <a:pt x="1576247" y="0"/>
                  </a:lnTo>
                  <a:close/>
                </a:path>
              </a:pathLst>
            </a:custGeom>
            <a:solidFill>
              <a:srgbClr val="13AFB7"/>
            </a:solidFill>
            <a:ln w="12700" cap="flat" cmpd="sng" algn="ctr">
              <a:solidFill>
                <a:srgbClr val="13AFB7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70B4775-9503-4C8A-8087-1C7B527F320B}"/>
                </a:ext>
              </a:extLst>
            </p:cNvPr>
            <p:cNvSpPr/>
            <p:nvPr userDrawn="1"/>
          </p:nvSpPr>
          <p:spPr>
            <a:xfrm>
              <a:off x="8427555" y="1543581"/>
              <a:ext cx="3764446" cy="1888659"/>
            </a:xfrm>
            <a:custGeom>
              <a:avLst/>
              <a:gdLst>
                <a:gd name="connsiteX0" fmla="*/ 3759853 w 3764446"/>
                <a:gd name="connsiteY0" fmla="*/ 0 h 1888659"/>
                <a:gd name="connsiteX1" fmla="*/ 3764446 w 3764446"/>
                <a:gd name="connsiteY1" fmla="*/ 116 h 1888659"/>
                <a:gd name="connsiteX2" fmla="*/ 3764446 w 3764446"/>
                <a:gd name="connsiteY2" fmla="*/ 479087 h 1888659"/>
                <a:gd name="connsiteX3" fmla="*/ 3759853 w 3764446"/>
                <a:gd name="connsiteY3" fmla="*/ 478971 h 1888659"/>
                <a:gd name="connsiteX4" fmla="*/ 493651 w 3764446"/>
                <a:gd name="connsiteY4" fmla="*/ 1740911 h 1888659"/>
                <a:gd name="connsiteX5" fmla="*/ 338684 w 3764446"/>
                <a:gd name="connsiteY5" fmla="*/ 1888659 h 1888659"/>
                <a:gd name="connsiteX6" fmla="*/ 0 w 3764446"/>
                <a:gd name="connsiteY6" fmla="*/ 1549975 h 1888659"/>
                <a:gd name="connsiteX7" fmla="*/ 171601 w 3764446"/>
                <a:gd name="connsiteY7" fmla="*/ 1386368 h 1888659"/>
                <a:gd name="connsiteX8" fmla="*/ 3759853 w 3764446"/>
                <a:gd name="connsiteY8" fmla="*/ 0 h 188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4446" h="1888659">
                  <a:moveTo>
                    <a:pt x="3759853" y="0"/>
                  </a:moveTo>
                  <a:lnTo>
                    <a:pt x="3764446" y="116"/>
                  </a:lnTo>
                  <a:lnTo>
                    <a:pt x="3764446" y="479087"/>
                  </a:lnTo>
                  <a:lnTo>
                    <a:pt x="3759853" y="478971"/>
                  </a:lnTo>
                  <a:cubicBezTo>
                    <a:pt x="2502277" y="478971"/>
                    <a:pt x="1356314" y="956847"/>
                    <a:pt x="493651" y="1740911"/>
                  </a:cubicBezTo>
                  <a:lnTo>
                    <a:pt x="338684" y="1888659"/>
                  </a:lnTo>
                  <a:lnTo>
                    <a:pt x="0" y="1549975"/>
                  </a:lnTo>
                  <a:lnTo>
                    <a:pt x="171601" y="1386368"/>
                  </a:lnTo>
                  <a:cubicBezTo>
                    <a:pt x="1119324" y="524994"/>
                    <a:pt x="2378279" y="0"/>
                    <a:pt x="3759853" y="0"/>
                  </a:cubicBezTo>
                  <a:close/>
                </a:path>
              </a:pathLst>
            </a:custGeom>
            <a:solidFill>
              <a:srgbClr val="A6EDED"/>
            </a:solidFill>
            <a:ln w="12700" cap="flat" cmpd="sng" algn="ctr">
              <a:solidFill>
                <a:srgbClr val="A6EDED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29413A7F-CB99-4EA5-A130-E71FEBBE8ABF}"/>
              </a:ext>
            </a:extLst>
          </p:cNvPr>
          <p:cNvSpPr/>
          <p:nvPr userDrawn="1"/>
        </p:nvSpPr>
        <p:spPr>
          <a:xfrm rot="10800000">
            <a:off x="1" y="0"/>
            <a:ext cx="4102100" cy="4079038"/>
          </a:xfrm>
          <a:custGeom>
            <a:avLst/>
            <a:gdLst>
              <a:gd name="connsiteX0" fmla="*/ 4668443 w 4673037"/>
              <a:gd name="connsiteY0" fmla="*/ 0 h 4646765"/>
              <a:gd name="connsiteX1" fmla="*/ 4673037 w 4673037"/>
              <a:gd name="connsiteY1" fmla="*/ 116 h 4646765"/>
              <a:gd name="connsiteX2" fmla="*/ 4673037 w 4673037"/>
              <a:gd name="connsiteY2" fmla="*/ 4646765 h 4646765"/>
              <a:gd name="connsiteX3" fmla="*/ 0 w 4673037"/>
              <a:gd name="connsiteY3" fmla="*/ 4646765 h 4646765"/>
              <a:gd name="connsiteX4" fmla="*/ 5512 w 4673037"/>
              <a:gd name="connsiteY4" fmla="*/ 4428740 h 4646765"/>
              <a:gd name="connsiteX5" fmla="*/ 4668443 w 4673037"/>
              <a:gd name="connsiteY5" fmla="*/ 0 h 464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3037" h="4646765">
                <a:moveTo>
                  <a:pt x="4668443" y="0"/>
                </a:moveTo>
                <a:lnTo>
                  <a:pt x="4673037" y="116"/>
                </a:lnTo>
                <a:lnTo>
                  <a:pt x="4673037" y="4646765"/>
                </a:lnTo>
                <a:lnTo>
                  <a:pt x="0" y="4646765"/>
                </a:lnTo>
                <a:lnTo>
                  <a:pt x="5512" y="4428740"/>
                </a:lnTo>
                <a:cubicBezTo>
                  <a:pt x="130563" y="1961777"/>
                  <a:pt x="2170404" y="0"/>
                  <a:pt x="4668443" y="0"/>
                </a:cubicBez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84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9E011A-E407-45A0-A365-5164996E90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AFB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69AF19D9-10CF-44A5-8441-F6C25CC5079E}"/>
              </a:ext>
            </a:extLst>
          </p:cNvPr>
          <p:cNvSpPr>
            <a:spLocks/>
          </p:cNvSpPr>
          <p:nvPr userDrawn="1"/>
        </p:nvSpPr>
        <p:spPr>
          <a:xfrm>
            <a:off x="9730596" y="4396596"/>
            <a:ext cx="2461403" cy="2461403"/>
          </a:xfrm>
          <a:custGeom>
            <a:avLst/>
            <a:gdLst>
              <a:gd name="connsiteX0" fmla="*/ 2019469 w 2021456"/>
              <a:gd name="connsiteY0" fmla="*/ 0 h 2021456"/>
              <a:gd name="connsiteX1" fmla="*/ 2021456 w 2021456"/>
              <a:gd name="connsiteY1" fmla="*/ 51 h 2021456"/>
              <a:gd name="connsiteX2" fmla="*/ 2021456 w 2021456"/>
              <a:gd name="connsiteY2" fmla="*/ 1275026 h 2021456"/>
              <a:gd name="connsiteX3" fmla="*/ 2020722 w 2021456"/>
              <a:gd name="connsiteY3" fmla="*/ 1275007 h 2021456"/>
              <a:gd name="connsiteX4" fmla="*/ 1275887 w 2021456"/>
              <a:gd name="connsiteY4" fmla="*/ 1986433 h 2021456"/>
              <a:gd name="connsiteX5" fmla="*/ 1275007 w 2021456"/>
              <a:gd name="connsiteY5" fmla="*/ 2021456 h 2021456"/>
              <a:gd name="connsiteX6" fmla="*/ 0 w 2021456"/>
              <a:gd name="connsiteY6" fmla="*/ 2021456 h 2021456"/>
              <a:gd name="connsiteX7" fmla="*/ 2384 w 2021456"/>
              <a:gd name="connsiteY7" fmla="*/ 1926610 h 2021456"/>
              <a:gd name="connsiteX8" fmla="*/ 2019469 w 2021456"/>
              <a:gd name="connsiteY8" fmla="*/ 0 h 20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1456" h="2021456">
                <a:moveTo>
                  <a:pt x="2019469" y="0"/>
                </a:moveTo>
                <a:lnTo>
                  <a:pt x="2021456" y="51"/>
                </a:lnTo>
                <a:lnTo>
                  <a:pt x="2021456" y="1275026"/>
                </a:lnTo>
                <a:lnTo>
                  <a:pt x="2020722" y="1275007"/>
                </a:lnTo>
                <a:cubicBezTo>
                  <a:pt x="1621697" y="1275007"/>
                  <a:pt x="1295863" y="1590144"/>
                  <a:pt x="1275887" y="1986433"/>
                </a:cubicBezTo>
                <a:lnTo>
                  <a:pt x="1275007" y="2021456"/>
                </a:lnTo>
                <a:lnTo>
                  <a:pt x="0" y="2021456"/>
                </a:lnTo>
                <a:lnTo>
                  <a:pt x="2384" y="1926610"/>
                </a:lnTo>
                <a:cubicBezTo>
                  <a:pt x="56479" y="853421"/>
                  <a:pt x="938870" y="0"/>
                  <a:pt x="2019469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B3CD250A-AB00-4B7F-9B66-FF0B2C6FBCCD}"/>
              </a:ext>
            </a:extLst>
          </p:cNvPr>
          <p:cNvSpPr>
            <a:spLocks/>
          </p:cNvSpPr>
          <p:nvPr userDrawn="1"/>
        </p:nvSpPr>
        <p:spPr>
          <a:xfrm>
            <a:off x="11386869" y="6052869"/>
            <a:ext cx="805132" cy="805132"/>
          </a:xfrm>
          <a:custGeom>
            <a:avLst/>
            <a:gdLst>
              <a:gd name="connsiteX0" fmla="*/ 4668443 w 4673037"/>
              <a:gd name="connsiteY0" fmla="*/ 0 h 4646765"/>
              <a:gd name="connsiteX1" fmla="*/ 4673037 w 4673037"/>
              <a:gd name="connsiteY1" fmla="*/ 116 h 4646765"/>
              <a:gd name="connsiteX2" fmla="*/ 4673037 w 4673037"/>
              <a:gd name="connsiteY2" fmla="*/ 4646765 h 4646765"/>
              <a:gd name="connsiteX3" fmla="*/ 0 w 4673037"/>
              <a:gd name="connsiteY3" fmla="*/ 4646765 h 4646765"/>
              <a:gd name="connsiteX4" fmla="*/ 5512 w 4673037"/>
              <a:gd name="connsiteY4" fmla="*/ 4428740 h 4646765"/>
              <a:gd name="connsiteX5" fmla="*/ 4668443 w 4673037"/>
              <a:gd name="connsiteY5" fmla="*/ 0 h 464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3037" h="4646765">
                <a:moveTo>
                  <a:pt x="4668443" y="0"/>
                </a:moveTo>
                <a:lnTo>
                  <a:pt x="4673037" y="116"/>
                </a:lnTo>
                <a:lnTo>
                  <a:pt x="4673037" y="4646765"/>
                </a:lnTo>
                <a:lnTo>
                  <a:pt x="0" y="4646765"/>
                </a:lnTo>
                <a:lnTo>
                  <a:pt x="5512" y="4428740"/>
                </a:lnTo>
                <a:cubicBezTo>
                  <a:pt x="130563" y="1961777"/>
                  <a:pt x="2170404" y="0"/>
                  <a:pt x="4668443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E41E8289-FD73-46F6-A304-1AE0318CC6A9}"/>
              </a:ext>
            </a:extLst>
          </p:cNvPr>
          <p:cNvSpPr>
            <a:spLocks/>
          </p:cNvSpPr>
          <p:nvPr userDrawn="1"/>
        </p:nvSpPr>
        <p:spPr>
          <a:xfrm>
            <a:off x="11832000" y="6498000"/>
            <a:ext cx="360000" cy="360000"/>
          </a:xfrm>
          <a:custGeom>
            <a:avLst/>
            <a:gdLst>
              <a:gd name="connsiteX0" fmla="*/ 4668443 w 4673037"/>
              <a:gd name="connsiteY0" fmla="*/ 0 h 4646765"/>
              <a:gd name="connsiteX1" fmla="*/ 4673037 w 4673037"/>
              <a:gd name="connsiteY1" fmla="*/ 116 h 4646765"/>
              <a:gd name="connsiteX2" fmla="*/ 4673037 w 4673037"/>
              <a:gd name="connsiteY2" fmla="*/ 4646765 h 4646765"/>
              <a:gd name="connsiteX3" fmla="*/ 0 w 4673037"/>
              <a:gd name="connsiteY3" fmla="*/ 4646765 h 4646765"/>
              <a:gd name="connsiteX4" fmla="*/ 5512 w 4673037"/>
              <a:gd name="connsiteY4" fmla="*/ 4428740 h 4646765"/>
              <a:gd name="connsiteX5" fmla="*/ 4668443 w 4673037"/>
              <a:gd name="connsiteY5" fmla="*/ 0 h 464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3037" h="4646765">
                <a:moveTo>
                  <a:pt x="4668443" y="0"/>
                </a:moveTo>
                <a:lnTo>
                  <a:pt x="4673037" y="116"/>
                </a:lnTo>
                <a:lnTo>
                  <a:pt x="4673037" y="4646765"/>
                </a:lnTo>
                <a:lnTo>
                  <a:pt x="0" y="4646765"/>
                </a:lnTo>
                <a:lnTo>
                  <a:pt x="5512" y="4428740"/>
                </a:lnTo>
                <a:cubicBezTo>
                  <a:pt x="130563" y="1961777"/>
                  <a:pt x="2170404" y="0"/>
                  <a:pt x="4668443" y="0"/>
                </a:cubicBezTo>
                <a:close/>
              </a:path>
            </a:pathLst>
          </a:custGeom>
          <a:solidFill>
            <a:srgbClr val="A6ED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58BDF0E-059C-43D0-A2A3-3066359CBE19}"/>
              </a:ext>
            </a:extLst>
          </p:cNvPr>
          <p:cNvSpPr/>
          <p:nvPr userDrawn="1"/>
        </p:nvSpPr>
        <p:spPr>
          <a:xfrm>
            <a:off x="11835345" y="6502995"/>
            <a:ext cx="324000" cy="324000"/>
          </a:xfrm>
          <a:prstGeom prst="ellipse">
            <a:avLst/>
          </a:prstGeom>
          <a:solidFill>
            <a:srgbClr val="13AFB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3" name="ZoneTexte 2">
            <a:extLst>
              <a:ext uri="{FF2B5EF4-FFF2-40B4-BE49-F238E27FC236}">
                <a16:creationId xmlns:a16="http://schemas.microsoft.com/office/drawing/2014/main" id="{C4F07BD6-76C1-4C1B-BB20-48E663376968}"/>
              </a:ext>
            </a:extLst>
          </p:cNvPr>
          <p:cNvSpPr txBox="1"/>
          <p:nvPr userDrawn="1"/>
        </p:nvSpPr>
        <p:spPr>
          <a:xfrm>
            <a:off x="11799675" y="6533917"/>
            <a:ext cx="399468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60"/>
            <a:fld id="{58392CB3-8018-4659-8CCE-D13EC3251FFD}" type="slidenum">
              <a:rPr lang="fr-FR" sz="1000" b="1" smtClean="0">
                <a:solidFill>
                  <a:prstClr val="white"/>
                </a:solidFill>
                <a:latin typeface="Myriad Pro" panose="020B0503030403020204" pitchFamily="34" charset="0"/>
              </a:rPr>
              <a:pPr algn="ctr" defTabSz="914460"/>
              <a:t>‹N°›</a:t>
            </a:fld>
            <a:endParaRPr lang="fr-FR" sz="1051" b="1" dirty="0">
              <a:solidFill>
                <a:prstClr val="white"/>
              </a:solidFill>
              <a:latin typeface="Myriad Pro" panose="020B0503030403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D8683F6-E572-4902-9430-14C6138EB4C7}"/>
              </a:ext>
            </a:extLst>
          </p:cNvPr>
          <p:cNvSpPr txBox="1"/>
          <p:nvPr userDrawn="1"/>
        </p:nvSpPr>
        <p:spPr>
          <a:xfrm>
            <a:off x="1457382" y="6564021"/>
            <a:ext cx="336550" cy="234950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ctr"/>
            <a:r>
              <a:rPr lang="fr-FR" sz="1000" b="0" dirty="0"/>
              <a:t>pour</a:t>
            </a:r>
          </a:p>
        </p:txBody>
      </p:sp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7FC02C92-9DA1-47A7-A5FC-FBFCA48EE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3" y="6575551"/>
            <a:ext cx="1126816" cy="2232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248CA94-00C3-4D80-9FF6-DC1AEA7454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52000"/>
            <a:ext cx="720000" cy="720000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1F32452E-BF07-0C23-1292-FC0DD6E3B0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136" y="6477828"/>
            <a:ext cx="524364" cy="34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41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978C9DA-AF09-02BC-5469-5AF67DF72BA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02" y="6554134"/>
            <a:ext cx="753325" cy="28974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37C3365-45A3-4378-A608-A7A46908AF76}"/>
              </a:ext>
            </a:extLst>
          </p:cNvPr>
          <p:cNvSpPr txBox="1"/>
          <p:nvPr userDrawn="1"/>
        </p:nvSpPr>
        <p:spPr>
          <a:xfrm>
            <a:off x="1457382" y="6564021"/>
            <a:ext cx="336550" cy="234950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ctr"/>
            <a:r>
              <a:rPr lang="fr-FR" sz="1000" b="0" dirty="0"/>
              <a:t>pour</a:t>
            </a:r>
          </a:p>
        </p:txBody>
      </p:sp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EFC7BBD0-421F-4586-8D82-88346B89DCC3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3" y="6575551"/>
            <a:ext cx="1126816" cy="2232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685C121-B082-4223-ABF8-45D8E2220D9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52000"/>
            <a:ext cx="720000" cy="720000"/>
          </a:xfrm>
          <a:prstGeom prst="rect">
            <a:avLst/>
          </a:prstGeom>
        </p:spPr>
      </p:pic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43E4540E-6637-4B5D-9879-55804EB81B02}"/>
              </a:ext>
            </a:extLst>
          </p:cNvPr>
          <p:cNvSpPr>
            <a:spLocks/>
          </p:cNvSpPr>
          <p:nvPr userDrawn="1"/>
        </p:nvSpPr>
        <p:spPr>
          <a:xfrm>
            <a:off x="11832000" y="6498000"/>
            <a:ext cx="360000" cy="360000"/>
          </a:xfrm>
          <a:custGeom>
            <a:avLst/>
            <a:gdLst>
              <a:gd name="connsiteX0" fmla="*/ 4668443 w 4673037"/>
              <a:gd name="connsiteY0" fmla="*/ 0 h 4646765"/>
              <a:gd name="connsiteX1" fmla="*/ 4673037 w 4673037"/>
              <a:gd name="connsiteY1" fmla="*/ 116 h 4646765"/>
              <a:gd name="connsiteX2" fmla="*/ 4673037 w 4673037"/>
              <a:gd name="connsiteY2" fmla="*/ 4646765 h 4646765"/>
              <a:gd name="connsiteX3" fmla="*/ 0 w 4673037"/>
              <a:gd name="connsiteY3" fmla="*/ 4646765 h 4646765"/>
              <a:gd name="connsiteX4" fmla="*/ 5512 w 4673037"/>
              <a:gd name="connsiteY4" fmla="*/ 4428740 h 4646765"/>
              <a:gd name="connsiteX5" fmla="*/ 4668443 w 4673037"/>
              <a:gd name="connsiteY5" fmla="*/ 0 h 464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3037" h="4646765">
                <a:moveTo>
                  <a:pt x="4668443" y="0"/>
                </a:moveTo>
                <a:lnTo>
                  <a:pt x="4673037" y="116"/>
                </a:lnTo>
                <a:lnTo>
                  <a:pt x="4673037" y="4646765"/>
                </a:lnTo>
                <a:lnTo>
                  <a:pt x="0" y="4646765"/>
                </a:lnTo>
                <a:lnTo>
                  <a:pt x="5512" y="4428740"/>
                </a:lnTo>
                <a:cubicBezTo>
                  <a:pt x="130563" y="1961777"/>
                  <a:pt x="2170404" y="0"/>
                  <a:pt x="4668443" y="0"/>
                </a:cubicBezTo>
                <a:close/>
              </a:path>
            </a:pathLst>
          </a:custGeom>
          <a:solidFill>
            <a:srgbClr val="A6ED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1B94A777-941B-44F3-9619-AF6EAF503BFA}"/>
              </a:ext>
            </a:extLst>
          </p:cNvPr>
          <p:cNvSpPr/>
          <p:nvPr userDrawn="1"/>
        </p:nvSpPr>
        <p:spPr>
          <a:xfrm>
            <a:off x="11835345" y="6502995"/>
            <a:ext cx="324000" cy="324000"/>
          </a:xfrm>
          <a:prstGeom prst="ellipse">
            <a:avLst/>
          </a:prstGeom>
          <a:solidFill>
            <a:srgbClr val="13AFB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23" name="ZoneTexte 2">
            <a:extLst>
              <a:ext uri="{FF2B5EF4-FFF2-40B4-BE49-F238E27FC236}">
                <a16:creationId xmlns:a16="http://schemas.microsoft.com/office/drawing/2014/main" id="{7533A159-76EB-4C9F-AFFD-E70569394913}"/>
              </a:ext>
            </a:extLst>
          </p:cNvPr>
          <p:cNvSpPr txBox="1"/>
          <p:nvPr userDrawn="1"/>
        </p:nvSpPr>
        <p:spPr>
          <a:xfrm>
            <a:off x="11790344" y="6543248"/>
            <a:ext cx="399468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60"/>
            <a:fld id="{58392CB3-8018-4659-8CCE-D13EC3251FFD}" type="slidenum">
              <a:rPr lang="fr-FR" sz="1000" b="1" smtClean="0">
                <a:solidFill>
                  <a:prstClr val="white"/>
                </a:solidFill>
                <a:latin typeface="Myriad Pro" panose="020B0503030403020204" pitchFamily="34" charset="0"/>
              </a:rPr>
              <a:pPr algn="ctr" defTabSz="914460"/>
              <a:t>‹N°›</a:t>
            </a:fld>
            <a:endParaRPr lang="fr-FR" sz="1051" b="1" dirty="0">
              <a:solidFill>
                <a:prstClr val="white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6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3B1F9D86-264A-4E38-B90D-F6B7E8C10972}"/>
              </a:ext>
            </a:extLst>
          </p:cNvPr>
          <p:cNvSpPr/>
          <p:nvPr userDrawn="1"/>
        </p:nvSpPr>
        <p:spPr>
          <a:xfrm>
            <a:off x="0" y="1"/>
            <a:ext cx="2816951" cy="2800350"/>
          </a:xfrm>
          <a:custGeom>
            <a:avLst/>
            <a:gdLst>
              <a:gd name="connsiteX0" fmla="*/ 2816951 w 2857500"/>
              <a:gd name="connsiteY0" fmla="*/ 0 h 2800350"/>
              <a:gd name="connsiteX1" fmla="*/ 2857500 w 2857500"/>
              <a:gd name="connsiteY1" fmla="*/ 0 h 2800350"/>
              <a:gd name="connsiteX2" fmla="*/ 2857500 w 2857500"/>
              <a:gd name="connsiteY2" fmla="*/ 2800350 h 2800350"/>
              <a:gd name="connsiteX3" fmla="*/ 0 w 2857500"/>
              <a:gd name="connsiteY3" fmla="*/ 2800350 h 2800350"/>
              <a:gd name="connsiteX4" fmla="*/ 0 w 2857500"/>
              <a:gd name="connsiteY4" fmla="*/ 2748666 h 2800350"/>
              <a:gd name="connsiteX5" fmla="*/ 7869 w 2857500"/>
              <a:gd name="connsiteY5" fmla="*/ 2728708 h 2800350"/>
              <a:gd name="connsiteX6" fmla="*/ 2684258 w 2857500"/>
              <a:gd name="connsiteY6" fmla="*/ 52319 h 2800350"/>
              <a:gd name="connsiteX7" fmla="*/ 2816951 w 2857500"/>
              <a:gd name="connsiteY7" fmla="*/ 0 h 2800350"/>
              <a:gd name="connsiteX0" fmla="*/ 2857500 w 2948940"/>
              <a:gd name="connsiteY0" fmla="*/ 0 h 2800350"/>
              <a:gd name="connsiteX1" fmla="*/ 2857500 w 2948940"/>
              <a:gd name="connsiteY1" fmla="*/ 2800350 h 2800350"/>
              <a:gd name="connsiteX2" fmla="*/ 0 w 2948940"/>
              <a:gd name="connsiteY2" fmla="*/ 2800350 h 2800350"/>
              <a:gd name="connsiteX3" fmla="*/ 0 w 2948940"/>
              <a:gd name="connsiteY3" fmla="*/ 2748666 h 2800350"/>
              <a:gd name="connsiteX4" fmla="*/ 7869 w 2948940"/>
              <a:gd name="connsiteY4" fmla="*/ 2728708 h 2800350"/>
              <a:gd name="connsiteX5" fmla="*/ 2684258 w 2948940"/>
              <a:gd name="connsiteY5" fmla="*/ 52319 h 2800350"/>
              <a:gd name="connsiteX6" fmla="*/ 2816951 w 2948940"/>
              <a:gd name="connsiteY6" fmla="*/ 0 h 2800350"/>
              <a:gd name="connsiteX7" fmla="*/ 2948940 w 2948940"/>
              <a:gd name="connsiteY7" fmla="*/ 91440 h 2800350"/>
              <a:gd name="connsiteX0" fmla="*/ 2857500 w 2948940"/>
              <a:gd name="connsiteY0" fmla="*/ 2800350 h 2800350"/>
              <a:gd name="connsiteX1" fmla="*/ 0 w 2948940"/>
              <a:gd name="connsiteY1" fmla="*/ 2800350 h 2800350"/>
              <a:gd name="connsiteX2" fmla="*/ 0 w 2948940"/>
              <a:gd name="connsiteY2" fmla="*/ 2748666 h 2800350"/>
              <a:gd name="connsiteX3" fmla="*/ 7869 w 2948940"/>
              <a:gd name="connsiteY3" fmla="*/ 2728708 h 2800350"/>
              <a:gd name="connsiteX4" fmla="*/ 2684258 w 2948940"/>
              <a:gd name="connsiteY4" fmla="*/ 52319 h 2800350"/>
              <a:gd name="connsiteX5" fmla="*/ 2816951 w 2948940"/>
              <a:gd name="connsiteY5" fmla="*/ 0 h 2800350"/>
              <a:gd name="connsiteX6" fmla="*/ 2948940 w 2948940"/>
              <a:gd name="connsiteY6" fmla="*/ 91440 h 2800350"/>
              <a:gd name="connsiteX0" fmla="*/ 2857500 w 2857500"/>
              <a:gd name="connsiteY0" fmla="*/ 2800350 h 2800350"/>
              <a:gd name="connsiteX1" fmla="*/ 0 w 2857500"/>
              <a:gd name="connsiteY1" fmla="*/ 2800350 h 2800350"/>
              <a:gd name="connsiteX2" fmla="*/ 0 w 2857500"/>
              <a:gd name="connsiteY2" fmla="*/ 2748666 h 2800350"/>
              <a:gd name="connsiteX3" fmla="*/ 7869 w 2857500"/>
              <a:gd name="connsiteY3" fmla="*/ 2728708 h 2800350"/>
              <a:gd name="connsiteX4" fmla="*/ 2684258 w 2857500"/>
              <a:gd name="connsiteY4" fmla="*/ 52319 h 2800350"/>
              <a:gd name="connsiteX5" fmla="*/ 2816951 w 2857500"/>
              <a:gd name="connsiteY5" fmla="*/ 0 h 2800350"/>
              <a:gd name="connsiteX0" fmla="*/ 0 w 2816951"/>
              <a:gd name="connsiteY0" fmla="*/ 2800350 h 2800350"/>
              <a:gd name="connsiteX1" fmla="*/ 0 w 2816951"/>
              <a:gd name="connsiteY1" fmla="*/ 2748666 h 2800350"/>
              <a:gd name="connsiteX2" fmla="*/ 7869 w 2816951"/>
              <a:gd name="connsiteY2" fmla="*/ 2728708 h 2800350"/>
              <a:gd name="connsiteX3" fmla="*/ 2684258 w 2816951"/>
              <a:gd name="connsiteY3" fmla="*/ 52319 h 2800350"/>
              <a:gd name="connsiteX4" fmla="*/ 2816951 w 2816951"/>
              <a:gd name="connsiteY4" fmla="*/ 0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6951" h="2800350">
                <a:moveTo>
                  <a:pt x="0" y="2800350"/>
                </a:moveTo>
                <a:lnTo>
                  <a:pt x="0" y="2748666"/>
                </a:lnTo>
                <a:lnTo>
                  <a:pt x="7869" y="2728708"/>
                </a:lnTo>
                <a:cubicBezTo>
                  <a:pt x="516851" y="1525337"/>
                  <a:pt x="1480887" y="561301"/>
                  <a:pt x="2684258" y="52319"/>
                </a:cubicBezTo>
                <a:lnTo>
                  <a:pt x="2816951" y="0"/>
                </a:lnTo>
              </a:path>
            </a:pathLst>
          </a:custGeom>
          <a:noFill/>
          <a:ln w="190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A1E37E50-419B-47D1-B5F0-ABDEEC7AEA90}"/>
              </a:ext>
            </a:extLst>
          </p:cNvPr>
          <p:cNvSpPr>
            <a:spLocks noChangeAspect="1"/>
          </p:cNvSpPr>
          <p:nvPr userDrawn="1"/>
        </p:nvSpPr>
        <p:spPr>
          <a:xfrm>
            <a:off x="6674151" y="1358900"/>
            <a:ext cx="5517849" cy="5499101"/>
          </a:xfrm>
          <a:custGeom>
            <a:avLst/>
            <a:gdLst>
              <a:gd name="connsiteX0" fmla="*/ 5481806 w 5486400"/>
              <a:gd name="connsiteY0" fmla="*/ 0 h 5467759"/>
              <a:gd name="connsiteX1" fmla="*/ 5486400 w 5486400"/>
              <a:gd name="connsiteY1" fmla="*/ 116 h 5467759"/>
              <a:gd name="connsiteX2" fmla="*/ 5486400 w 5486400"/>
              <a:gd name="connsiteY2" fmla="*/ 5467759 h 5467759"/>
              <a:gd name="connsiteX3" fmla="*/ 0 w 5486400"/>
              <a:gd name="connsiteY3" fmla="*/ 5467759 h 5467759"/>
              <a:gd name="connsiteX4" fmla="*/ 0 w 5486400"/>
              <a:gd name="connsiteY4" fmla="*/ 5193676 h 5467759"/>
              <a:gd name="connsiteX5" fmla="*/ 20150 w 5486400"/>
              <a:gd name="connsiteY5" fmla="*/ 4928679 h 5467759"/>
              <a:gd name="connsiteX6" fmla="*/ 5481806 w 5486400"/>
              <a:gd name="connsiteY6" fmla="*/ 0 h 5467759"/>
              <a:gd name="connsiteX0" fmla="*/ 5486400 w 5577840"/>
              <a:gd name="connsiteY0" fmla="*/ 5467759 h 5559199"/>
              <a:gd name="connsiteX1" fmla="*/ 0 w 5577840"/>
              <a:gd name="connsiteY1" fmla="*/ 5467759 h 5559199"/>
              <a:gd name="connsiteX2" fmla="*/ 0 w 5577840"/>
              <a:gd name="connsiteY2" fmla="*/ 5193676 h 5559199"/>
              <a:gd name="connsiteX3" fmla="*/ 20150 w 5577840"/>
              <a:gd name="connsiteY3" fmla="*/ 4928679 h 5559199"/>
              <a:gd name="connsiteX4" fmla="*/ 5481806 w 5577840"/>
              <a:gd name="connsiteY4" fmla="*/ 0 h 5559199"/>
              <a:gd name="connsiteX5" fmla="*/ 5486400 w 5577840"/>
              <a:gd name="connsiteY5" fmla="*/ 116 h 5559199"/>
              <a:gd name="connsiteX6" fmla="*/ 5577840 w 5577840"/>
              <a:gd name="connsiteY6" fmla="*/ 5559199 h 5559199"/>
              <a:gd name="connsiteX0" fmla="*/ 5486400 w 5486400"/>
              <a:gd name="connsiteY0" fmla="*/ 5467759 h 5467759"/>
              <a:gd name="connsiteX1" fmla="*/ 0 w 5486400"/>
              <a:gd name="connsiteY1" fmla="*/ 5467759 h 5467759"/>
              <a:gd name="connsiteX2" fmla="*/ 0 w 5486400"/>
              <a:gd name="connsiteY2" fmla="*/ 5193676 h 5467759"/>
              <a:gd name="connsiteX3" fmla="*/ 20150 w 5486400"/>
              <a:gd name="connsiteY3" fmla="*/ 4928679 h 5467759"/>
              <a:gd name="connsiteX4" fmla="*/ 5481806 w 5486400"/>
              <a:gd name="connsiteY4" fmla="*/ 0 h 5467759"/>
              <a:gd name="connsiteX5" fmla="*/ 5486400 w 5486400"/>
              <a:gd name="connsiteY5" fmla="*/ 116 h 5467759"/>
              <a:gd name="connsiteX0" fmla="*/ 0 w 5486400"/>
              <a:gd name="connsiteY0" fmla="*/ 5467759 h 5467759"/>
              <a:gd name="connsiteX1" fmla="*/ 0 w 5486400"/>
              <a:gd name="connsiteY1" fmla="*/ 5193676 h 5467759"/>
              <a:gd name="connsiteX2" fmla="*/ 20150 w 5486400"/>
              <a:gd name="connsiteY2" fmla="*/ 4928679 h 5467759"/>
              <a:gd name="connsiteX3" fmla="*/ 5481806 w 5486400"/>
              <a:gd name="connsiteY3" fmla="*/ 0 h 5467759"/>
              <a:gd name="connsiteX4" fmla="*/ 5486400 w 5486400"/>
              <a:gd name="connsiteY4" fmla="*/ 116 h 546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5467759">
                <a:moveTo>
                  <a:pt x="0" y="5467759"/>
                </a:moveTo>
                <a:lnTo>
                  <a:pt x="0" y="5193676"/>
                </a:lnTo>
                <a:lnTo>
                  <a:pt x="20150" y="4928679"/>
                </a:lnTo>
                <a:cubicBezTo>
                  <a:pt x="301293" y="2160314"/>
                  <a:pt x="2639266" y="0"/>
                  <a:pt x="5481806" y="0"/>
                </a:cubicBezTo>
                <a:lnTo>
                  <a:pt x="5486400" y="116"/>
                </a:lnTo>
              </a:path>
            </a:pathLst>
          </a:custGeom>
          <a:noFill/>
          <a:ln w="190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2D18E093-770D-4F1F-A9F3-BD1A43AB2343}"/>
              </a:ext>
            </a:extLst>
          </p:cNvPr>
          <p:cNvSpPr/>
          <p:nvPr userDrawn="1"/>
        </p:nvSpPr>
        <p:spPr>
          <a:xfrm>
            <a:off x="2" y="1"/>
            <a:ext cx="1262509" cy="2329625"/>
          </a:xfrm>
          <a:custGeom>
            <a:avLst/>
            <a:gdLst>
              <a:gd name="connsiteX0" fmla="*/ 0 w 1262509"/>
              <a:gd name="connsiteY0" fmla="*/ 0 h 2329625"/>
              <a:gd name="connsiteX1" fmla="*/ 1 w 1262509"/>
              <a:gd name="connsiteY1" fmla="*/ 0 h 2329625"/>
              <a:gd name="connsiteX2" fmla="*/ 1262509 w 1262509"/>
              <a:gd name="connsiteY2" fmla="*/ 710161 h 2329625"/>
              <a:gd name="connsiteX3" fmla="*/ 1255967 w 1262509"/>
              <a:gd name="connsiteY3" fmla="*/ 715430 h 2329625"/>
              <a:gd name="connsiteX4" fmla="*/ 75022 w 1262509"/>
              <a:gd name="connsiteY4" fmla="*/ 2183147 h 2329625"/>
              <a:gd name="connsiteX5" fmla="*/ 0 w 1262509"/>
              <a:gd name="connsiteY5" fmla="*/ 2329625 h 2329625"/>
              <a:gd name="connsiteX6" fmla="*/ 0 w 1262509"/>
              <a:gd name="connsiteY6" fmla="*/ 0 h 232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2509" h="2329625">
                <a:moveTo>
                  <a:pt x="0" y="0"/>
                </a:moveTo>
                <a:lnTo>
                  <a:pt x="1" y="0"/>
                </a:lnTo>
                <a:lnTo>
                  <a:pt x="1262509" y="710161"/>
                </a:lnTo>
                <a:lnTo>
                  <a:pt x="1255967" y="715430"/>
                </a:lnTo>
                <a:cubicBezTo>
                  <a:pt x="779566" y="1128103"/>
                  <a:pt x="378185" y="1625076"/>
                  <a:pt x="75022" y="2183147"/>
                </a:cubicBezTo>
                <a:lnTo>
                  <a:pt x="0" y="2329625"/>
                </a:lnTo>
                <a:lnTo>
                  <a:pt x="0" y="0"/>
                </a:lnTo>
                <a:close/>
              </a:path>
            </a:pathLst>
          </a:custGeom>
          <a:solidFill>
            <a:srgbClr val="A6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2A718F36-47F7-4BAE-B058-4F5B150DA9D0}"/>
              </a:ext>
            </a:extLst>
          </p:cNvPr>
          <p:cNvSpPr/>
          <p:nvPr userDrawn="1"/>
        </p:nvSpPr>
        <p:spPr>
          <a:xfrm>
            <a:off x="6851308" y="4244683"/>
            <a:ext cx="1112354" cy="2613317"/>
          </a:xfrm>
          <a:custGeom>
            <a:avLst/>
            <a:gdLst>
              <a:gd name="connsiteX0" fmla="*/ 694795 w 1112354"/>
              <a:gd name="connsiteY0" fmla="*/ 0 h 2613317"/>
              <a:gd name="connsiteX1" fmla="*/ 1112354 w 1112354"/>
              <a:gd name="connsiteY1" fmla="*/ 234877 h 2613317"/>
              <a:gd name="connsiteX2" fmla="*/ 1107449 w 1112354"/>
              <a:gd name="connsiteY2" fmla="*/ 243088 h 2613317"/>
              <a:gd name="connsiteX3" fmla="*/ 484729 w 1112354"/>
              <a:gd name="connsiteY3" fmla="*/ 2385584 h 2613317"/>
              <a:gd name="connsiteX4" fmla="*/ 478971 w 1112354"/>
              <a:gd name="connsiteY4" fmla="*/ 2613317 h 2613317"/>
              <a:gd name="connsiteX5" fmla="*/ 0 w 1112354"/>
              <a:gd name="connsiteY5" fmla="*/ 2613317 h 2613317"/>
              <a:gd name="connsiteX6" fmla="*/ 6381 w 1112354"/>
              <a:gd name="connsiteY6" fmla="*/ 2360936 h 2613317"/>
              <a:gd name="connsiteX7" fmla="*/ 690501 w 1112354"/>
              <a:gd name="connsiteY7" fmla="*/ 7189 h 2613317"/>
              <a:gd name="connsiteX8" fmla="*/ 694795 w 1112354"/>
              <a:gd name="connsiteY8" fmla="*/ 0 h 261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2354" h="2613317">
                <a:moveTo>
                  <a:pt x="694795" y="0"/>
                </a:moveTo>
                <a:lnTo>
                  <a:pt x="1112354" y="234877"/>
                </a:lnTo>
                <a:lnTo>
                  <a:pt x="1107449" y="243088"/>
                </a:lnTo>
                <a:cubicBezTo>
                  <a:pt x="745621" y="881240"/>
                  <a:pt x="524075" y="1609377"/>
                  <a:pt x="484729" y="2385584"/>
                </a:cubicBezTo>
                <a:lnTo>
                  <a:pt x="478971" y="2613317"/>
                </a:lnTo>
                <a:lnTo>
                  <a:pt x="0" y="2613317"/>
                </a:lnTo>
                <a:lnTo>
                  <a:pt x="6381" y="2360936"/>
                </a:lnTo>
                <a:cubicBezTo>
                  <a:pt x="49607" y="1508195"/>
                  <a:pt x="292996" y="708263"/>
                  <a:pt x="690501" y="7189"/>
                </a:cubicBezTo>
                <a:lnTo>
                  <a:pt x="694795" y="0"/>
                </a:lnTo>
                <a:close/>
              </a:path>
            </a:pathLst>
          </a:custGeom>
          <a:solidFill>
            <a:srgbClr val="A6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274FB72C-C7C2-4588-81ED-B94ACC70FCE5}"/>
              </a:ext>
            </a:extLst>
          </p:cNvPr>
          <p:cNvSpPr/>
          <p:nvPr userDrawn="1"/>
        </p:nvSpPr>
        <p:spPr>
          <a:xfrm>
            <a:off x="2" y="1"/>
            <a:ext cx="2323576" cy="710161"/>
          </a:xfrm>
          <a:custGeom>
            <a:avLst/>
            <a:gdLst>
              <a:gd name="connsiteX0" fmla="*/ 0 w 2323576"/>
              <a:gd name="connsiteY0" fmla="*/ 0 h 710161"/>
              <a:gd name="connsiteX1" fmla="*/ 2323576 w 2323576"/>
              <a:gd name="connsiteY1" fmla="*/ 0 h 710161"/>
              <a:gd name="connsiteX2" fmla="*/ 2189496 w 2323576"/>
              <a:gd name="connsiteY2" fmla="*/ 68672 h 710161"/>
              <a:gd name="connsiteX3" fmla="*/ 1550623 w 2323576"/>
              <a:gd name="connsiteY3" fmla="*/ 478127 h 710161"/>
              <a:gd name="connsiteX4" fmla="*/ 1262508 w 2323576"/>
              <a:gd name="connsiteY4" fmla="*/ 710161 h 710161"/>
              <a:gd name="connsiteX5" fmla="*/ 0 w 2323576"/>
              <a:gd name="connsiteY5" fmla="*/ 0 h 71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3576" h="710161">
                <a:moveTo>
                  <a:pt x="0" y="0"/>
                </a:moveTo>
                <a:lnTo>
                  <a:pt x="2323576" y="0"/>
                </a:lnTo>
                <a:lnTo>
                  <a:pt x="2189496" y="68672"/>
                </a:lnTo>
                <a:cubicBezTo>
                  <a:pt x="1966268" y="189937"/>
                  <a:pt x="1752815" y="326917"/>
                  <a:pt x="1550623" y="478127"/>
                </a:cubicBezTo>
                <a:lnTo>
                  <a:pt x="1262508" y="7101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C72AC437-6943-435D-968C-763C9F0C3F52}"/>
              </a:ext>
            </a:extLst>
          </p:cNvPr>
          <p:cNvSpPr/>
          <p:nvPr userDrawn="1"/>
        </p:nvSpPr>
        <p:spPr>
          <a:xfrm>
            <a:off x="7546104" y="1543580"/>
            <a:ext cx="4645897" cy="2935980"/>
          </a:xfrm>
          <a:custGeom>
            <a:avLst/>
            <a:gdLst>
              <a:gd name="connsiteX0" fmla="*/ 4641304 w 4645897"/>
              <a:gd name="connsiteY0" fmla="*/ 0 h 2935980"/>
              <a:gd name="connsiteX1" fmla="*/ 4645897 w 4645897"/>
              <a:gd name="connsiteY1" fmla="*/ 116 h 2935980"/>
              <a:gd name="connsiteX2" fmla="*/ 4645897 w 4645897"/>
              <a:gd name="connsiteY2" fmla="*/ 479087 h 2935980"/>
              <a:gd name="connsiteX3" fmla="*/ 4641304 w 4645897"/>
              <a:gd name="connsiteY3" fmla="*/ 478971 h 2935980"/>
              <a:gd name="connsiteX4" fmla="*/ 1375102 w 4645897"/>
              <a:gd name="connsiteY4" fmla="*/ 1740911 h 2935980"/>
              <a:gd name="connsiteX5" fmla="*/ 1220136 w 4645897"/>
              <a:gd name="connsiteY5" fmla="*/ 1888659 h 2935980"/>
              <a:gd name="connsiteX6" fmla="*/ 1206398 w 4645897"/>
              <a:gd name="connsiteY6" fmla="*/ 1901756 h 2935980"/>
              <a:gd name="connsiteX7" fmla="*/ 525369 w 4645897"/>
              <a:gd name="connsiteY7" fmla="*/ 2755487 h 2935980"/>
              <a:gd name="connsiteX8" fmla="*/ 417559 w 4645897"/>
              <a:gd name="connsiteY8" fmla="*/ 2935980 h 2935980"/>
              <a:gd name="connsiteX9" fmla="*/ 0 w 4645897"/>
              <a:gd name="connsiteY9" fmla="*/ 2701103 h 2935980"/>
              <a:gd name="connsiteX10" fmla="*/ 119535 w 4645897"/>
              <a:gd name="connsiteY10" fmla="*/ 2500982 h 2935980"/>
              <a:gd name="connsiteX11" fmla="*/ 867714 w 4645897"/>
              <a:gd name="connsiteY11" fmla="*/ 1563072 h 2935980"/>
              <a:gd name="connsiteX12" fmla="*/ 881452 w 4645897"/>
              <a:gd name="connsiteY12" fmla="*/ 1549976 h 2935980"/>
              <a:gd name="connsiteX13" fmla="*/ 881451 w 4645897"/>
              <a:gd name="connsiteY13" fmla="*/ 1549975 h 2935980"/>
              <a:gd name="connsiteX14" fmla="*/ 1053052 w 4645897"/>
              <a:gd name="connsiteY14" fmla="*/ 1386368 h 2935980"/>
              <a:gd name="connsiteX15" fmla="*/ 4641304 w 4645897"/>
              <a:gd name="connsiteY15" fmla="*/ 0 h 293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45897" h="2935980">
                <a:moveTo>
                  <a:pt x="4641304" y="0"/>
                </a:moveTo>
                <a:lnTo>
                  <a:pt x="4645897" y="116"/>
                </a:lnTo>
                <a:lnTo>
                  <a:pt x="4645897" y="479087"/>
                </a:lnTo>
                <a:lnTo>
                  <a:pt x="4641304" y="478971"/>
                </a:lnTo>
                <a:cubicBezTo>
                  <a:pt x="3383728" y="478971"/>
                  <a:pt x="2237765" y="956847"/>
                  <a:pt x="1375102" y="1740911"/>
                </a:cubicBezTo>
                <a:lnTo>
                  <a:pt x="1220136" y="1888659"/>
                </a:lnTo>
                <a:lnTo>
                  <a:pt x="1206398" y="1901756"/>
                </a:lnTo>
                <a:cubicBezTo>
                  <a:pt x="948858" y="2159296"/>
                  <a:pt x="720102" y="2445620"/>
                  <a:pt x="525369" y="2755487"/>
                </a:cubicBezTo>
                <a:lnTo>
                  <a:pt x="417559" y="2935980"/>
                </a:lnTo>
                <a:lnTo>
                  <a:pt x="0" y="2701103"/>
                </a:lnTo>
                <a:lnTo>
                  <a:pt x="119535" y="2500982"/>
                </a:lnTo>
                <a:cubicBezTo>
                  <a:pt x="333469" y="2160561"/>
                  <a:pt x="584781" y="1846006"/>
                  <a:pt x="867714" y="1563072"/>
                </a:cubicBezTo>
                <a:lnTo>
                  <a:pt x="881452" y="1549976"/>
                </a:lnTo>
                <a:lnTo>
                  <a:pt x="881451" y="1549975"/>
                </a:lnTo>
                <a:lnTo>
                  <a:pt x="1053052" y="1386368"/>
                </a:lnTo>
                <a:cubicBezTo>
                  <a:pt x="2000775" y="524994"/>
                  <a:pt x="3259730" y="0"/>
                  <a:pt x="46413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DB7D8CC1-051B-40D0-A436-47BABEAADF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518" y="6271027"/>
            <a:ext cx="383892" cy="396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8A37ACB-A038-4443-9206-F81E0E61B7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30" y="6271027"/>
            <a:ext cx="127258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0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3B1F9D86-264A-4E38-B90D-F6B7E8C10972}"/>
              </a:ext>
            </a:extLst>
          </p:cNvPr>
          <p:cNvSpPr/>
          <p:nvPr userDrawn="1"/>
        </p:nvSpPr>
        <p:spPr>
          <a:xfrm>
            <a:off x="0" y="1"/>
            <a:ext cx="2816951" cy="2800350"/>
          </a:xfrm>
          <a:custGeom>
            <a:avLst/>
            <a:gdLst>
              <a:gd name="connsiteX0" fmla="*/ 2816951 w 2857500"/>
              <a:gd name="connsiteY0" fmla="*/ 0 h 2800350"/>
              <a:gd name="connsiteX1" fmla="*/ 2857500 w 2857500"/>
              <a:gd name="connsiteY1" fmla="*/ 0 h 2800350"/>
              <a:gd name="connsiteX2" fmla="*/ 2857500 w 2857500"/>
              <a:gd name="connsiteY2" fmla="*/ 2800350 h 2800350"/>
              <a:gd name="connsiteX3" fmla="*/ 0 w 2857500"/>
              <a:gd name="connsiteY3" fmla="*/ 2800350 h 2800350"/>
              <a:gd name="connsiteX4" fmla="*/ 0 w 2857500"/>
              <a:gd name="connsiteY4" fmla="*/ 2748666 h 2800350"/>
              <a:gd name="connsiteX5" fmla="*/ 7869 w 2857500"/>
              <a:gd name="connsiteY5" fmla="*/ 2728708 h 2800350"/>
              <a:gd name="connsiteX6" fmla="*/ 2684258 w 2857500"/>
              <a:gd name="connsiteY6" fmla="*/ 52319 h 2800350"/>
              <a:gd name="connsiteX7" fmla="*/ 2816951 w 2857500"/>
              <a:gd name="connsiteY7" fmla="*/ 0 h 2800350"/>
              <a:gd name="connsiteX0" fmla="*/ 2857500 w 2948940"/>
              <a:gd name="connsiteY0" fmla="*/ 0 h 2800350"/>
              <a:gd name="connsiteX1" fmla="*/ 2857500 w 2948940"/>
              <a:gd name="connsiteY1" fmla="*/ 2800350 h 2800350"/>
              <a:gd name="connsiteX2" fmla="*/ 0 w 2948940"/>
              <a:gd name="connsiteY2" fmla="*/ 2800350 h 2800350"/>
              <a:gd name="connsiteX3" fmla="*/ 0 w 2948940"/>
              <a:gd name="connsiteY3" fmla="*/ 2748666 h 2800350"/>
              <a:gd name="connsiteX4" fmla="*/ 7869 w 2948940"/>
              <a:gd name="connsiteY4" fmla="*/ 2728708 h 2800350"/>
              <a:gd name="connsiteX5" fmla="*/ 2684258 w 2948940"/>
              <a:gd name="connsiteY5" fmla="*/ 52319 h 2800350"/>
              <a:gd name="connsiteX6" fmla="*/ 2816951 w 2948940"/>
              <a:gd name="connsiteY6" fmla="*/ 0 h 2800350"/>
              <a:gd name="connsiteX7" fmla="*/ 2948940 w 2948940"/>
              <a:gd name="connsiteY7" fmla="*/ 91440 h 2800350"/>
              <a:gd name="connsiteX0" fmla="*/ 2857500 w 2948940"/>
              <a:gd name="connsiteY0" fmla="*/ 2800350 h 2800350"/>
              <a:gd name="connsiteX1" fmla="*/ 0 w 2948940"/>
              <a:gd name="connsiteY1" fmla="*/ 2800350 h 2800350"/>
              <a:gd name="connsiteX2" fmla="*/ 0 w 2948940"/>
              <a:gd name="connsiteY2" fmla="*/ 2748666 h 2800350"/>
              <a:gd name="connsiteX3" fmla="*/ 7869 w 2948940"/>
              <a:gd name="connsiteY3" fmla="*/ 2728708 h 2800350"/>
              <a:gd name="connsiteX4" fmla="*/ 2684258 w 2948940"/>
              <a:gd name="connsiteY4" fmla="*/ 52319 h 2800350"/>
              <a:gd name="connsiteX5" fmla="*/ 2816951 w 2948940"/>
              <a:gd name="connsiteY5" fmla="*/ 0 h 2800350"/>
              <a:gd name="connsiteX6" fmla="*/ 2948940 w 2948940"/>
              <a:gd name="connsiteY6" fmla="*/ 91440 h 2800350"/>
              <a:gd name="connsiteX0" fmla="*/ 2857500 w 2857500"/>
              <a:gd name="connsiteY0" fmla="*/ 2800350 h 2800350"/>
              <a:gd name="connsiteX1" fmla="*/ 0 w 2857500"/>
              <a:gd name="connsiteY1" fmla="*/ 2800350 h 2800350"/>
              <a:gd name="connsiteX2" fmla="*/ 0 w 2857500"/>
              <a:gd name="connsiteY2" fmla="*/ 2748666 h 2800350"/>
              <a:gd name="connsiteX3" fmla="*/ 7869 w 2857500"/>
              <a:gd name="connsiteY3" fmla="*/ 2728708 h 2800350"/>
              <a:gd name="connsiteX4" fmla="*/ 2684258 w 2857500"/>
              <a:gd name="connsiteY4" fmla="*/ 52319 h 2800350"/>
              <a:gd name="connsiteX5" fmla="*/ 2816951 w 2857500"/>
              <a:gd name="connsiteY5" fmla="*/ 0 h 2800350"/>
              <a:gd name="connsiteX0" fmla="*/ 0 w 2816951"/>
              <a:gd name="connsiteY0" fmla="*/ 2800350 h 2800350"/>
              <a:gd name="connsiteX1" fmla="*/ 0 w 2816951"/>
              <a:gd name="connsiteY1" fmla="*/ 2748666 h 2800350"/>
              <a:gd name="connsiteX2" fmla="*/ 7869 w 2816951"/>
              <a:gd name="connsiteY2" fmla="*/ 2728708 h 2800350"/>
              <a:gd name="connsiteX3" fmla="*/ 2684258 w 2816951"/>
              <a:gd name="connsiteY3" fmla="*/ 52319 h 2800350"/>
              <a:gd name="connsiteX4" fmla="*/ 2816951 w 2816951"/>
              <a:gd name="connsiteY4" fmla="*/ 0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6951" h="2800350">
                <a:moveTo>
                  <a:pt x="0" y="2800350"/>
                </a:moveTo>
                <a:lnTo>
                  <a:pt x="0" y="2748666"/>
                </a:lnTo>
                <a:lnTo>
                  <a:pt x="7869" y="2728708"/>
                </a:lnTo>
                <a:cubicBezTo>
                  <a:pt x="516851" y="1525337"/>
                  <a:pt x="1480887" y="561301"/>
                  <a:pt x="2684258" y="52319"/>
                </a:cubicBezTo>
                <a:lnTo>
                  <a:pt x="2816951" y="0"/>
                </a:lnTo>
              </a:path>
            </a:pathLst>
          </a:custGeom>
          <a:noFill/>
          <a:ln w="190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2D18E093-770D-4F1F-A9F3-BD1A43AB2343}"/>
              </a:ext>
            </a:extLst>
          </p:cNvPr>
          <p:cNvSpPr/>
          <p:nvPr userDrawn="1"/>
        </p:nvSpPr>
        <p:spPr>
          <a:xfrm>
            <a:off x="2" y="1"/>
            <a:ext cx="1262509" cy="2329625"/>
          </a:xfrm>
          <a:custGeom>
            <a:avLst/>
            <a:gdLst>
              <a:gd name="connsiteX0" fmla="*/ 0 w 1262509"/>
              <a:gd name="connsiteY0" fmla="*/ 0 h 2329625"/>
              <a:gd name="connsiteX1" fmla="*/ 1 w 1262509"/>
              <a:gd name="connsiteY1" fmla="*/ 0 h 2329625"/>
              <a:gd name="connsiteX2" fmla="*/ 1262509 w 1262509"/>
              <a:gd name="connsiteY2" fmla="*/ 710161 h 2329625"/>
              <a:gd name="connsiteX3" fmla="*/ 1255967 w 1262509"/>
              <a:gd name="connsiteY3" fmla="*/ 715430 h 2329625"/>
              <a:gd name="connsiteX4" fmla="*/ 75022 w 1262509"/>
              <a:gd name="connsiteY4" fmla="*/ 2183147 h 2329625"/>
              <a:gd name="connsiteX5" fmla="*/ 0 w 1262509"/>
              <a:gd name="connsiteY5" fmla="*/ 2329625 h 2329625"/>
              <a:gd name="connsiteX6" fmla="*/ 0 w 1262509"/>
              <a:gd name="connsiteY6" fmla="*/ 0 h 232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2509" h="2329625">
                <a:moveTo>
                  <a:pt x="0" y="0"/>
                </a:moveTo>
                <a:lnTo>
                  <a:pt x="1" y="0"/>
                </a:lnTo>
                <a:lnTo>
                  <a:pt x="1262509" y="710161"/>
                </a:lnTo>
                <a:lnTo>
                  <a:pt x="1255967" y="715430"/>
                </a:lnTo>
                <a:cubicBezTo>
                  <a:pt x="779566" y="1128103"/>
                  <a:pt x="378185" y="1625076"/>
                  <a:pt x="75022" y="2183147"/>
                </a:cubicBezTo>
                <a:lnTo>
                  <a:pt x="0" y="2329625"/>
                </a:lnTo>
                <a:lnTo>
                  <a:pt x="0" y="0"/>
                </a:lnTo>
                <a:close/>
              </a:path>
            </a:pathLst>
          </a:custGeom>
          <a:solidFill>
            <a:srgbClr val="A6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274FB72C-C7C2-4588-81ED-B94ACC70FCE5}"/>
              </a:ext>
            </a:extLst>
          </p:cNvPr>
          <p:cNvSpPr/>
          <p:nvPr userDrawn="1"/>
        </p:nvSpPr>
        <p:spPr>
          <a:xfrm>
            <a:off x="2" y="1"/>
            <a:ext cx="2323576" cy="710161"/>
          </a:xfrm>
          <a:custGeom>
            <a:avLst/>
            <a:gdLst>
              <a:gd name="connsiteX0" fmla="*/ 0 w 2323576"/>
              <a:gd name="connsiteY0" fmla="*/ 0 h 710161"/>
              <a:gd name="connsiteX1" fmla="*/ 2323576 w 2323576"/>
              <a:gd name="connsiteY1" fmla="*/ 0 h 710161"/>
              <a:gd name="connsiteX2" fmla="*/ 2189496 w 2323576"/>
              <a:gd name="connsiteY2" fmla="*/ 68672 h 710161"/>
              <a:gd name="connsiteX3" fmla="*/ 1550623 w 2323576"/>
              <a:gd name="connsiteY3" fmla="*/ 478127 h 710161"/>
              <a:gd name="connsiteX4" fmla="*/ 1262508 w 2323576"/>
              <a:gd name="connsiteY4" fmla="*/ 710161 h 710161"/>
              <a:gd name="connsiteX5" fmla="*/ 0 w 2323576"/>
              <a:gd name="connsiteY5" fmla="*/ 0 h 71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3576" h="710161">
                <a:moveTo>
                  <a:pt x="0" y="0"/>
                </a:moveTo>
                <a:lnTo>
                  <a:pt x="2323576" y="0"/>
                </a:lnTo>
                <a:lnTo>
                  <a:pt x="2189496" y="68672"/>
                </a:lnTo>
                <a:cubicBezTo>
                  <a:pt x="1966268" y="189937"/>
                  <a:pt x="1752815" y="326917"/>
                  <a:pt x="1550623" y="478127"/>
                </a:cubicBezTo>
                <a:lnTo>
                  <a:pt x="1262508" y="7101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DB7D8CC1-051B-40D0-A436-47BABEAADF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518" y="6271027"/>
            <a:ext cx="383892" cy="396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8A37ACB-A038-4443-9206-F81E0E61B7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30" y="6271027"/>
            <a:ext cx="1272582" cy="396000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12FE7D91-0327-4E27-89BF-022AAB656DB1}"/>
              </a:ext>
            </a:extLst>
          </p:cNvPr>
          <p:cNvGrpSpPr/>
          <p:nvPr userDrawn="1"/>
        </p:nvGrpSpPr>
        <p:grpSpPr>
          <a:xfrm>
            <a:off x="8591550" y="3277793"/>
            <a:ext cx="3600451" cy="3580209"/>
            <a:chOff x="9042400" y="3726107"/>
            <a:chExt cx="3149602" cy="3131895"/>
          </a:xfrm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7280A04D-8080-4181-B1AE-021CAA901F6F}"/>
                </a:ext>
              </a:extLst>
            </p:cNvPr>
            <p:cNvSpPr/>
            <p:nvPr userDrawn="1"/>
          </p:nvSpPr>
          <p:spPr>
            <a:xfrm>
              <a:off x="9042400" y="3726107"/>
              <a:ext cx="3149602" cy="3131895"/>
            </a:xfrm>
            <a:custGeom>
              <a:avLst/>
              <a:gdLst>
                <a:gd name="connsiteX0" fmla="*/ 4668443 w 4673037"/>
                <a:gd name="connsiteY0" fmla="*/ 0 h 4646765"/>
                <a:gd name="connsiteX1" fmla="*/ 4673037 w 4673037"/>
                <a:gd name="connsiteY1" fmla="*/ 116 h 4646765"/>
                <a:gd name="connsiteX2" fmla="*/ 4673037 w 4673037"/>
                <a:gd name="connsiteY2" fmla="*/ 4646765 h 4646765"/>
                <a:gd name="connsiteX3" fmla="*/ 0 w 4673037"/>
                <a:gd name="connsiteY3" fmla="*/ 4646765 h 4646765"/>
                <a:gd name="connsiteX4" fmla="*/ 5512 w 4673037"/>
                <a:gd name="connsiteY4" fmla="*/ 4428740 h 4646765"/>
                <a:gd name="connsiteX5" fmla="*/ 4668443 w 4673037"/>
                <a:gd name="connsiteY5" fmla="*/ 0 h 4646765"/>
                <a:gd name="connsiteX0" fmla="*/ 4673037 w 4808706"/>
                <a:gd name="connsiteY0" fmla="*/ 4646765 h 4782434"/>
                <a:gd name="connsiteX1" fmla="*/ 0 w 4808706"/>
                <a:gd name="connsiteY1" fmla="*/ 4646765 h 4782434"/>
                <a:gd name="connsiteX2" fmla="*/ 5512 w 4808706"/>
                <a:gd name="connsiteY2" fmla="*/ 4428740 h 4782434"/>
                <a:gd name="connsiteX3" fmla="*/ 4668443 w 4808706"/>
                <a:gd name="connsiteY3" fmla="*/ 0 h 4782434"/>
                <a:gd name="connsiteX4" fmla="*/ 4673037 w 4808706"/>
                <a:gd name="connsiteY4" fmla="*/ 116 h 4782434"/>
                <a:gd name="connsiteX5" fmla="*/ 4808706 w 4808706"/>
                <a:gd name="connsiteY5" fmla="*/ 4782434 h 4782434"/>
                <a:gd name="connsiteX0" fmla="*/ 4673037 w 4673037"/>
                <a:gd name="connsiteY0" fmla="*/ 4646765 h 4646765"/>
                <a:gd name="connsiteX1" fmla="*/ 0 w 4673037"/>
                <a:gd name="connsiteY1" fmla="*/ 4646765 h 4646765"/>
                <a:gd name="connsiteX2" fmla="*/ 5512 w 4673037"/>
                <a:gd name="connsiteY2" fmla="*/ 4428740 h 4646765"/>
                <a:gd name="connsiteX3" fmla="*/ 4668443 w 4673037"/>
                <a:gd name="connsiteY3" fmla="*/ 0 h 4646765"/>
                <a:gd name="connsiteX4" fmla="*/ 4673037 w 4673037"/>
                <a:gd name="connsiteY4" fmla="*/ 116 h 4646765"/>
                <a:gd name="connsiteX0" fmla="*/ 0 w 4673037"/>
                <a:gd name="connsiteY0" fmla="*/ 4646765 h 4646765"/>
                <a:gd name="connsiteX1" fmla="*/ 5512 w 4673037"/>
                <a:gd name="connsiteY1" fmla="*/ 4428740 h 4646765"/>
                <a:gd name="connsiteX2" fmla="*/ 4668443 w 4673037"/>
                <a:gd name="connsiteY2" fmla="*/ 0 h 4646765"/>
                <a:gd name="connsiteX3" fmla="*/ 4673037 w 4673037"/>
                <a:gd name="connsiteY3" fmla="*/ 116 h 464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3037" h="4646765">
                  <a:moveTo>
                    <a:pt x="0" y="4646765"/>
                  </a:moveTo>
                  <a:lnTo>
                    <a:pt x="5512" y="4428740"/>
                  </a:lnTo>
                  <a:cubicBezTo>
                    <a:pt x="130563" y="1961777"/>
                    <a:pt x="2170404" y="0"/>
                    <a:pt x="4668443" y="0"/>
                  </a:cubicBezTo>
                  <a:lnTo>
                    <a:pt x="4673037" y="116"/>
                  </a:lnTo>
                </a:path>
              </a:pathLst>
            </a:custGeom>
            <a:noFill/>
            <a:ln w="12700" cap="flat" cmpd="sng" algn="ctr">
              <a:solidFill>
                <a:srgbClr val="D1CFCF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57950838-260E-4B4C-9D50-A301DCB98B60}"/>
                </a:ext>
              </a:extLst>
            </p:cNvPr>
            <p:cNvSpPr/>
            <p:nvPr userDrawn="1"/>
          </p:nvSpPr>
          <p:spPr>
            <a:xfrm>
              <a:off x="9245600" y="5414230"/>
              <a:ext cx="861131" cy="1443770"/>
            </a:xfrm>
            <a:custGeom>
              <a:avLst/>
              <a:gdLst>
                <a:gd name="connsiteX0" fmla="*/ 386992 w 861131"/>
                <a:gd name="connsiteY0" fmla="*/ 0 h 1443770"/>
                <a:gd name="connsiteX1" fmla="*/ 861131 w 861131"/>
                <a:gd name="connsiteY1" fmla="*/ 266327 h 1443770"/>
                <a:gd name="connsiteX2" fmla="*/ 769102 w 861131"/>
                <a:gd name="connsiteY2" fmla="*/ 441428 h 1443770"/>
                <a:gd name="connsiteX3" fmla="*/ 548132 w 861131"/>
                <a:gd name="connsiteY3" fmla="*/ 1331745 h 1443770"/>
                <a:gd name="connsiteX4" fmla="*/ 545300 w 861131"/>
                <a:gd name="connsiteY4" fmla="*/ 1443770 h 1443770"/>
                <a:gd name="connsiteX5" fmla="*/ 0 w 861131"/>
                <a:gd name="connsiteY5" fmla="*/ 1443770 h 1443770"/>
                <a:gd name="connsiteX6" fmla="*/ 3475 w 861131"/>
                <a:gd name="connsiteY6" fmla="*/ 1306303 h 1443770"/>
                <a:gd name="connsiteX7" fmla="*/ 274628 w 861131"/>
                <a:gd name="connsiteY7" fmla="*/ 213792 h 1443770"/>
                <a:gd name="connsiteX8" fmla="*/ 386992 w 861131"/>
                <a:gd name="connsiteY8" fmla="*/ 0 h 14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131" h="1443770">
                  <a:moveTo>
                    <a:pt x="386992" y="0"/>
                  </a:moveTo>
                  <a:lnTo>
                    <a:pt x="861131" y="266327"/>
                  </a:lnTo>
                  <a:lnTo>
                    <a:pt x="769102" y="441428"/>
                  </a:lnTo>
                  <a:cubicBezTo>
                    <a:pt x="641750" y="714181"/>
                    <a:pt x="564195" y="1014851"/>
                    <a:pt x="548132" y="1331745"/>
                  </a:cubicBezTo>
                  <a:lnTo>
                    <a:pt x="545300" y="1443770"/>
                  </a:lnTo>
                  <a:lnTo>
                    <a:pt x="0" y="1443770"/>
                  </a:lnTo>
                  <a:lnTo>
                    <a:pt x="3475" y="1306303"/>
                  </a:lnTo>
                  <a:cubicBezTo>
                    <a:pt x="23187" y="917442"/>
                    <a:pt x="118354" y="548488"/>
                    <a:pt x="274628" y="213792"/>
                  </a:cubicBezTo>
                  <a:lnTo>
                    <a:pt x="386992" y="0"/>
                  </a:lnTo>
                  <a:close/>
                </a:path>
              </a:pathLst>
            </a:custGeom>
            <a:solidFill>
              <a:srgbClr val="A6EDE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075E9D56-766D-4ECF-9DE7-03854E6D0296}"/>
                </a:ext>
              </a:extLst>
            </p:cNvPr>
            <p:cNvSpPr/>
            <p:nvPr userDrawn="1"/>
          </p:nvSpPr>
          <p:spPr>
            <a:xfrm>
              <a:off x="10029372" y="5797028"/>
              <a:ext cx="2162627" cy="1060972"/>
            </a:xfrm>
            <a:custGeom>
              <a:avLst/>
              <a:gdLst>
                <a:gd name="connsiteX0" fmla="*/ 284710 w 2162627"/>
                <a:gd name="connsiteY0" fmla="*/ 0 h 1060972"/>
                <a:gd name="connsiteX1" fmla="*/ 2162627 w 2162627"/>
                <a:gd name="connsiteY1" fmla="*/ 1054839 h 1060972"/>
                <a:gd name="connsiteX2" fmla="*/ 2162627 w 2162627"/>
                <a:gd name="connsiteY2" fmla="*/ 1060972 h 1060972"/>
                <a:gd name="connsiteX3" fmla="*/ 0 w 2162627"/>
                <a:gd name="connsiteY3" fmla="*/ 1060972 h 1060972"/>
                <a:gd name="connsiteX4" fmla="*/ 2551 w 2162627"/>
                <a:gd name="connsiteY4" fmla="*/ 960073 h 1060972"/>
                <a:gd name="connsiteX5" fmla="*/ 201574 w 2162627"/>
                <a:gd name="connsiteY5" fmla="*/ 158180 h 1060972"/>
                <a:gd name="connsiteX6" fmla="*/ 284710 w 2162627"/>
                <a:gd name="connsiteY6" fmla="*/ 0 h 1060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2627" h="1060972">
                  <a:moveTo>
                    <a:pt x="284710" y="0"/>
                  </a:moveTo>
                  <a:lnTo>
                    <a:pt x="2162627" y="1054839"/>
                  </a:lnTo>
                  <a:lnTo>
                    <a:pt x="2162627" y="1060972"/>
                  </a:lnTo>
                  <a:lnTo>
                    <a:pt x="0" y="1060972"/>
                  </a:lnTo>
                  <a:lnTo>
                    <a:pt x="2551" y="960073"/>
                  </a:lnTo>
                  <a:cubicBezTo>
                    <a:pt x="17019" y="674652"/>
                    <a:pt x="86871" y="403844"/>
                    <a:pt x="201574" y="158180"/>
                  </a:cubicBezTo>
                  <a:lnTo>
                    <a:pt x="284710" y="0"/>
                  </a:lnTo>
                  <a:close/>
                </a:path>
              </a:pathLst>
            </a:custGeom>
            <a:solidFill>
              <a:srgbClr val="A6EDE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E359A77A-82AE-48EF-84CE-8683EABE1A19}"/>
                </a:ext>
              </a:extLst>
            </p:cNvPr>
            <p:cNvSpPr/>
            <p:nvPr userDrawn="1"/>
          </p:nvSpPr>
          <p:spPr>
            <a:xfrm>
              <a:off x="9632591" y="3928165"/>
              <a:ext cx="2559408" cy="1752392"/>
            </a:xfrm>
            <a:custGeom>
              <a:avLst/>
              <a:gdLst>
                <a:gd name="connsiteX0" fmla="*/ 2556512 w 2559408"/>
                <a:gd name="connsiteY0" fmla="*/ 0 h 1752392"/>
                <a:gd name="connsiteX1" fmla="*/ 2559408 w 2559408"/>
                <a:gd name="connsiteY1" fmla="*/ 73 h 1752392"/>
                <a:gd name="connsiteX2" fmla="*/ 2559408 w 2559408"/>
                <a:gd name="connsiteY2" fmla="*/ 779418 h 1752392"/>
                <a:gd name="connsiteX3" fmla="*/ 2559407 w 2559408"/>
                <a:gd name="connsiteY3" fmla="*/ 779418 h 1752392"/>
                <a:gd name="connsiteX4" fmla="*/ 2559407 w 2559408"/>
                <a:gd name="connsiteY4" fmla="*/ 542295 h 1752392"/>
                <a:gd name="connsiteX5" fmla="*/ 2557046 w 2559408"/>
                <a:gd name="connsiteY5" fmla="*/ 542235 h 1752392"/>
                <a:gd name="connsiteX6" fmla="*/ 486777 w 2559408"/>
                <a:gd name="connsiteY6" fmla="*/ 1728346 h 1752392"/>
                <a:gd name="connsiteX7" fmla="*/ 474139 w 2559408"/>
                <a:gd name="connsiteY7" fmla="*/ 1752392 h 1752392"/>
                <a:gd name="connsiteX8" fmla="*/ 0 w 2559408"/>
                <a:gd name="connsiteY8" fmla="*/ 1486065 h 1752392"/>
                <a:gd name="connsiteX9" fmla="*/ 16074 w 2559408"/>
                <a:gd name="connsiteY9" fmla="*/ 1455482 h 1752392"/>
                <a:gd name="connsiteX10" fmla="*/ 2556512 w 2559408"/>
                <a:gd name="connsiteY10" fmla="*/ 0 h 175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59408" h="1752392">
                  <a:moveTo>
                    <a:pt x="2556512" y="0"/>
                  </a:moveTo>
                  <a:lnTo>
                    <a:pt x="2559408" y="73"/>
                  </a:lnTo>
                  <a:lnTo>
                    <a:pt x="2559408" y="779418"/>
                  </a:lnTo>
                  <a:lnTo>
                    <a:pt x="2559407" y="779418"/>
                  </a:lnTo>
                  <a:lnTo>
                    <a:pt x="2559407" y="542295"/>
                  </a:lnTo>
                  <a:lnTo>
                    <a:pt x="2557046" y="542235"/>
                  </a:lnTo>
                  <a:cubicBezTo>
                    <a:pt x="1674612" y="542235"/>
                    <a:pt x="903455" y="1018673"/>
                    <a:pt x="486777" y="1728346"/>
                  </a:cubicBezTo>
                  <a:lnTo>
                    <a:pt x="474139" y="1752392"/>
                  </a:lnTo>
                  <a:lnTo>
                    <a:pt x="0" y="1486065"/>
                  </a:lnTo>
                  <a:lnTo>
                    <a:pt x="16074" y="1455482"/>
                  </a:lnTo>
                  <a:cubicBezTo>
                    <a:pt x="527381" y="584639"/>
                    <a:pt x="1473671" y="0"/>
                    <a:pt x="2556512" y="0"/>
                  </a:cubicBezTo>
                  <a:close/>
                </a:path>
              </a:pathLst>
            </a:custGeom>
            <a:solidFill>
              <a:srgbClr val="13AFB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8A341C6F-1A56-4122-A9FD-948B1040CF61}"/>
                </a:ext>
              </a:extLst>
            </p:cNvPr>
            <p:cNvSpPr/>
            <p:nvPr userDrawn="1"/>
          </p:nvSpPr>
          <p:spPr>
            <a:xfrm>
              <a:off x="10314082" y="4707529"/>
              <a:ext cx="1877917" cy="2144338"/>
            </a:xfrm>
            <a:custGeom>
              <a:avLst/>
              <a:gdLst>
                <a:gd name="connsiteX0" fmla="*/ 1875793 w 1877917"/>
                <a:gd name="connsiteY0" fmla="*/ 0 h 2144338"/>
                <a:gd name="connsiteX1" fmla="*/ 1877917 w 1877917"/>
                <a:gd name="connsiteY1" fmla="*/ 54 h 2144338"/>
                <a:gd name="connsiteX2" fmla="*/ 1877917 w 1877917"/>
                <a:gd name="connsiteY2" fmla="*/ 2144338 h 2144338"/>
                <a:gd name="connsiteX3" fmla="*/ 0 w 1877917"/>
                <a:gd name="connsiteY3" fmla="*/ 1089499 h 2144338"/>
                <a:gd name="connsiteX4" fmla="*/ 11137 w 1877917"/>
                <a:gd name="connsiteY4" fmla="*/ 1068310 h 2144338"/>
                <a:gd name="connsiteX5" fmla="*/ 1875793 w 1877917"/>
                <a:gd name="connsiteY5" fmla="*/ 0 h 214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7917" h="2144338">
                  <a:moveTo>
                    <a:pt x="1875793" y="0"/>
                  </a:moveTo>
                  <a:lnTo>
                    <a:pt x="1877917" y="54"/>
                  </a:lnTo>
                  <a:lnTo>
                    <a:pt x="1877917" y="2144338"/>
                  </a:lnTo>
                  <a:lnTo>
                    <a:pt x="0" y="1089499"/>
                  </a:lnTo>
                  <a:lnTo>
                    <a:pt x="11137" y="1068310"/>
                  </a:lnTo>
                  <a:cubicBezTo>
                    <a:pt x="386431" y="429120"/>
                    <a:pt x="1080999" y="0"/>
                    <a:pt x="1875793" y="0"/>
                  </a:cubicBezTo>
                  <a:close/>
                </a:path>
              </a:pathLst>
            </a:custGeom>
            <a:solidFill>
              <a:srgbClr val="13AFB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042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6FC173DA-6C97-4996-8041-08139F49C547}"/>
              </a:ext>
            </a:extLst>
          </p:cNvPr>
          <p:cNvSpPr/>
          <p:nvPr userDrawn="1"/>
        </p:nvSpPr>
        <p:spPr>
          <a:xfrm>
            <a:off x="0" y="0"/>
            <a:ext cx="4865298" cy="4836626"/>
          </a:xfrm>
          <a:custGeom>
            <a:avLst/>
            <a:gdLst>
              <a:gd name="connsiteX0" fmla="*/ 2816951 w 2857500"/>
              <a:gd name="connsiteY0" fmla="*/ 0 h 2800350"/>
              <a:gd name="connsiteX1" fmla="*/ 2857500 w 2857500"/>
              <a:gd name="connsiteY1" fmla="*/ 0 h 2800350"/>
              <a:gd name="connsiteX2" fmla="*/ 2857500 w 2857500"/>
              <a:gd name="connsiteY2" fmla="*/ 2800350 h 2800350"/>
              <a:gd name="connsiteX3" fmla="*/ 0 w 2857500"/>
              <a:gd name="connsiteY3" fmla="*/ 2800350 h 2800350"/>
              <a:gd name="connsiteX4" fmla="*/ 0 w 2857500"/>
              <a:gd name="connsiteY4" fmla="*/ 2748666 h 2800350"/>
              <a:gd name="connsiteX5" fmla="*/ 7869 w 2857500"/>
              <a:gd name="connsiteY5" fmla="*/ 2728708 h 2800350"/>
              <a:gd name="connsiteX6" fmla="*/ 2684258 w 2857500"/>
              <a:gd name="connsiteY6" fmla="*/ 52319 h 2800350"/>
              <a:gd name="connsiteX7" fmla="*/ 2816951 w 2857500"/>
              <a:gd name="connsiteY7" fmla="*/ 0 h 2800350"/>
              <a:gd name="connsiteX0" fmla="*/ 2857500 w 2948940"/>
              <a:gd name="connsiteY0" fmla="*/ 0 h 2800350"/>
              <a:gd name="connsiteX1" fmla="*/ 2857500 w 2948940"/>
              <a:gd name="connsiteY1" fmla="*/ 2800350 h 2800350"/>
              <a:gd name="connsiteX2" fmla="*/ 0 w 2948940"/>
              <a:gd name="connsiteY2" fmla="*/ 2800350 h 2800350"/>
              <a:gd name="connsiteX3" fmla="*/ 0 w 2948940"/>
              <a:gd name="connsiteY3" fmla="*/ 2748666 h 2800350"/>
              <a:gd name="connsiteX4" fmla="*/ 7869 w 2948940"/>
              <a:gd name="connsiteY4" fmla="*/ 2728708 h 2800350"/>
              <a:gd name="connsiteX5" fmla="*/ 2684258 w 2948940"/>
              <a:gd name="connsiteY5" fmla="*/ 52319 h 2800350"/>
              <a:gd name="connsiteX6" fmla="*/ 2816951 w 2948940"/>
              <a:gd name="connsiteY6" fmla="*/ 0 h 2800350"/>
              <a:gd name="connsiteX7" fmla="*/ 2948940 w 2948940"/>
              <a:gd name="connsiteY7" fmla="*/ 91440 h 2800350"/>
              <a:gd name="connsiteX0" fmla="*/ 2857500 w 2948940"/>
              <a:gd name="connsiteY0" fmla="*/ 2800350 h 2800350"/>
              <a:gd name="connsiteX1" fmla="*/ 0 w 2948940"/>
              <a:gd name="connsiteY1" fmla="*/ 2800350 h 2800350"/>
              <a:gd name="connsiteX2" fmla="*/ 0 w 2948940"/>
              <a:gd name="connsiteY2" fmla="*/ 2748666 h 2800350"/>
              <a:gd name="connsiteX3" fmla="*/ 7869 w 2948940"/>
              <a:gd name="connsiteY3" fmla="*/ 2728708 h 2800350"/>
              <a:gd name="connsiteX4" fmla="*/ 2684258 w 2948940"/>
              <a:gd name="connsiteY4" fmla="*/ 52319 h 2800350"/>
              <a:gd name="connsiteX5" fmla="*/ 2816951 w 2948940"/>
              <a:gd name="connsiteY5" fmla="*/ 0 h 2800350"/>
              <a:gd name="connsiteX6" fmla="*/ 2948940 w 2948940"/>
              <a:gd name="connsiteY6" fmla="*/ 91440 h 2800350"/>
              <a:gd name="connsiteX0" fmla="*/ 2857500 w 2857500"/>
              <a:gd name="connsiteY0" fmla="*/ 2800350 h 2800350"/>
              <a:gd name="connsiteX1" fmla="*/ 0 w 2857500"/>
              <a:gd name="connsiteY1" fmla="*/ 2800350 h 2800350"/>
              <a:gd name="connsiteX2" fmla="*/ 0 w 2857500"/>
              <a:gd name="connsiteY2" fmla="*/ 2748666 h 2800350"/>
              <a:gd name="connsiteX3" fmla="*/ 7869 w 2857500"/>
              <a:gd name="connsiteY3" fmla="*/ 2728708 h 2800350"/>
              <a:gd name="connsiteX4" fmla="*/ 2684258 w 2857500"/>
              <a:gd name="connsiteY4" fmla="*/ 52319 h 2800350"/>
              <a:gd name="connsiteX5" fmla="*/ 2816951 w 2857500"/>
              <a:gd name="connsiteY5" fmla="*/ 0 h 2800350"/>
              <a:gd name="connsiteX0" fmla="*/ 0 w 2816951"/>
              <a:gd name="connsiteY0" fmla="*/ 2800350 h 2800350"/>
              <a:gd name="connsiteX1" fmla="*/ 0 w 2816951"/>
              <a:gd name="connsiteY1" fmla="*/ 2748666 h 2800350"/>
              <a:gd name="connsiteX2" fmla="*/ 7869 w 2816951"/>
              <a:gd name="connsiteY2" fmla="*/ 2728708 h 2800350"/>
              <a:gd name="connsiteX3" fmla="*/ 2684258 w 2816951"/>
              <a:gd name="connsiteY3" fmla="*/ 52319 h 2800350"/>
              <a:gd name="connsiteX4" fmla="*/ 2816951 w 2816951"/>
              <a:gd name="connsiteY4" fmla="*/ 0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6951" h="2800350">
                <a:moveTo>
                  <a:pt x="0" y="2800350"/>
                </a:moveTo>
                <a:lnTo>
                  <a:pt x="0" y="2748666"/>
                </a:lnTo>
                <a:lnTo>
                  <a:pt x="7869" y="2728708"/>
                </a:lnTo>
                <a:cubicBezTo>
                  <a:pt x="516851" y="1525337"/>
                  <a:pt x="1480887" y="561301"/>
                  <a:pt x="2684258" y="52319"/>
                </a:cubicBezTo>
                <a:lnTo>
                  <a:pt x="2816951" y="0"/>
                </a:lnTo>
              </a:path>
            </a:pathLst>
          </a:custGeom>
          <a:noFill/>
          <a:ln w="19050" cap="flat" cmpd="sng" algn="ctr">
            <a:solidFill>
              <a:srgbClr val="E7E6E6">
                <a:lumMod val="90000"/>
              </a:srgbClr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fr-FR" kern="0">
              <a:solidFill>
                <a:prstClr val="white"/>
              </a:solidFill>
              <a:latin typeface="Myriad Pro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B11A3D35-685B-4B66-BFF9-D7D3B42A0848}"/>
              </a:ext>
            </a:extLst>
          </p:cNvPr>
          <p:cNvGrpSpPr/>
          <p:nvPr userDrawn="1"/>
        </p:nvGrpSpPr>
        <p:grpSpPr>
          <a:xfrm>
            <a:off x="6090250" y="776982"/>
            <a:ext cx="6101752" cy="6081019"/>
            <a:chOff x="7367718" y="2050110"/>
            <a:chExt cx="4824283" cy="4807891"/>
          </a:xfrm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31117955-B50B-4C68-83A6-6190E3C34C5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367718" y="2050110"/>
              <a:ext cx="4824282" cy="4807891"/>
            </a:xfrm>
            <a:custGeom>
              <a:avLst/>
              <a:gdLst>
                <a:gd name="connsiteX0" fmla="*/ 5481806 w 5486400"/>
                <a:gd name="connsiteY0" fmla="*/ 0 h 5467759"/>
                <a:gd name="connsiteX1" fmla="*/ 5486400 w 5486400"/>
                <a:gd name="connsiteY1" fmla="*/ 116 h 5467759"/>
                <a:gd name="connsiteX2" fmla="*/ 5486400 w 5486400"/>
                <a:gd name="connsiteY2" fmla="*/ 5467759 h 5467759"/>
                <a:gd name="connsiteX3" fmla="*/ 0 w 5486400"/>
                <a:gd name="connsiteY3" fmla="*/ 5467759 h 5467759"/>
                <a:gd name="connsiteX4" fmla="*/ 0 w 5486400"/>
                <a:gd name="connsiteY4" fmla="*/ 5193676 h 5467759"/>
                <a:gd name="connsiteX5" fmla="*/ 20150 w 5486400"/>
                <a:gd name="connsiteY5" fmla="*/ 4928679 h 5467759"/>
                <a:gd name="connsiteX6" fmla="*/ 5481806 w 5486400"/>
                <a:gd name="connsiteY6" fmla="*/ 0 h 5467759"/>
                <a:gd name="connsiteX0" fmla="*/ 5486400 w 5577840"/>
                <a:gd name="connsiteY0" fmla="*/ 5467759 h 5559199"/>
                <a:gd name="connsiteX1" fmla="*/ 0 w 5577840"/>
                <a:gd name="connsiteY1" fmla="*/ 5467759 h 5559199"/>
                <a:gd name="connsiteX2" fmla="*/ 0 w 5577840"/>
                <a:gd name="connsiteY2" fmla="*/ 5193676 h 5559199"/>
                <a:gd name="connsiteX3" fmla="*/ 20150 w 5577840"/>
                <a:gd name="connsiteY3" fmla="*/ 4928679 h 5559199"/>
                <a:gd name="connsiteX4" fmla="*/ 5481806 w 5577840"/>
                <a:gd name="connsiteY4" fmla="*/ 0 h 5559199"/>
                <a:gd name="connsiteX5" fmla="*/ 5486400 w 5577840"/>
                <a:gd name="connsiteY5" fmla="*/ 116 h 5559199"/>
                <a:gd name="connsiteX6" fmla="*/ 5577840 w 5577840"/>
                <a:gd name="connsiteY6" fmla="*/ 5559199 h 5559199"/>
                <a:gd name="connsiteX0" fmla="*/ 5486400 w 5486400"/>
                <a:gd name="connsiteY0" fmla="*/ 5467759 h 5467759"/>
                <a:gd name="connsiteX1" fmla="*/ 0 w 5486400"/>
                <a:gd name="connsiteY1" fmla="*/ 5467759 h 5467759"/>
                <a:gd name="connsiteX2" fmla="*/ 0 w 5486400"/>
                <a:gd name="connsiteY2" fmla="*/ 5193676 h 5467759"/>
                <a:gd name="connsiteX3" fmla="*/ 20150 w 5486400"/>
                <a:gd name="connsiteY3" fmla="*/ 4928679 h 5467759"/>
                <a:gd name="connsiteX4" fmla="*/ 5481806 w 5486400"/>
                <a:gd name="connsiteY4" fmla="*/ 0 h 5467759"/>
                <a:gd name="connsiteX5" fmla="*/ 5486400 w 5486400"/>
                <a:gd name="connsiteY5" fmla="*/ 116 h 5467759"/>
                <a:gd name="connsiteX0" fmla="*/ 0 w 5486400"/>
                <a:gd name="connsiteY0" fmla="*/ 5467759 h 5467759"/>
                <a:gd name="connsiteX1" fmla="*/ 0 w 5486400"/>
                <a:gd name="connsiteY1" fmla="*/ 5193676 h 5467759"/>
                <a:gd name="connsiteX2" fmla="*/ 20150 w 5486400"/>
                <a:gd name="connsiteY2" fmla="*/ 4928679 h 5467759"/>
                <a:gd name="connsiteX3" fmla="*/ 5481806 w 5486400"/>
                <a:gd name="connsiteY3" fmla="*/ 0 h 5467759"/>
                <a:gd name="connsiteX4" fmla="*/ 5486400 w 5486400"/>
                <a:gd name="connsiteY4" fmla="*/ 116 h 5467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5467759">
                  <a:moveTo>
                    <a:pt x="0" y="5467759"/>
                  </a:moveTo>
                  <a:lnTo>
                    <a:pt x="0" y="5193676"/>
                  </a:lnTo>
                  <a:lnTo>
                    <a:pt x="20150" y="4928679"/>
                  </a:lnTo>
                  <a:cubicBezTo>
                    <a:pt x="301293" y="2160314"/>
                    <a:pt x="2639266" y="0"/>
                    <a:pt x="5481806" y="0"/>
                  </a:cubicBezTo>
                  <a:lnTo>
                    <a:pt x="5486400" y="116"/>
                  </a:lnTo>
                </a:path>
              </a:pathLst>
            </a:custGeom>
            <a:noFill/>
            <a:ln w="19050" cap="flat" cmpd="sng" algn="ctr">
              <a:solidFill>
                <a:srgbClr val="E7E6E6">
                  <a:lumMod val="90000"/>
                </a:srgbClr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</a:endParaRPr>
            </a:p>
          </p:txBody>
        </p:sp>
        <p:sp>
          <p:nvSpPr>
            <p:cNvPr id="17" name="Forme libre : forme 25">
              <a:extLst>
                <a:ext uri="{FF2B5EF4-FFF2-40B4-BE49-F238E27FC236}">
                  <a16:creationId xmlns:a16="http://schemas.microsoft.com/office/drawing/2014/main" id="{EC186DC6-D5F4-4B2E-A100-EDEFDAE36DB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06342" y="2795312"/>
              <a:ext cx="4085658" cy="4062688"/>
            </a:xfrm>
            <a:custGeom>
              <a:avLst/>
              <a:gdLst>
                <a:gd name="connsiteX0" fmla="*/ 4668443 w 4673036"/>
                <a:gd name="connsiteY0" fmla="*/ 0 h 4646764"/>
                <a:gd name="connsiteX1" fmla="*/ 4673036 w 4673036"/>
                <a:gd name="connsiteY1" fmla="*/ 116 h 4646764"/>
                <a:gd name="connsiteX2" fmla="*/ 4673036 w 4673036"/>
                <a:gd name="connsiteY2" fmla="*/ 4646764 h 4646764"/>
                <a:gd name="connsiteX3" fmla="*/ 0 w 4673036"/>
                <a:gd name="connsiteY3" fmla="*/ 4646764 h 4646764"/>
                <a:gd name="connsiteX4" fmla="*/ 5512 w 4673036"/>
                <a:gd name="connsiteY4" fmla="*/ 4428740 h 4646764"/>
                <a:gd name="connsiteX5" fmla="*/ 4668443 w 4673036"/>
                <a:gd name="connsiteY5" fmla="*/ 0 h 464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036" h="4646764">
                  <a:moveTo>
                    <a:pt x="4668443" y="0"/>
                  </a:moveTo>
                  <a:lnTo>
                    <a:pt x="4673036" y="116"/>
                  </a:lnTo>
                  <a:lnTo>
                    <a:pt x="4673036" y="4646764"/>
                  </a:lnTo>
                  <a:lnTo>
                    <a:pt x="0" y="4646764"/>
                  </a:lnTo>
                  <a:lnTo>
                    <a:pt x="5512" y="4428740"/>
                  </a:lnTo>
                  <a:cubicBezTo>
                    <a:pt x="130563" y="1961777"/>
                    <a:pt x="2170404" y="0"/>
                    <a:pt x="4668443" y="0"/>
                  </a:cubicBezTo>
                  <a:close/>
                </a:path>
              </a:pathLst>
            </a:custGeom>
          </p:spPr>
          <p:txBody>
            <a:bodyPr wrap="square">
              <a:noAutofit/>
            </a:bodyPr>
            <a:lstStyle>
              <a:lvl1pPr marL="228600" indent="-22860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  <a:p>
              <a:pPr marL="228600" marR="0" lvl="0" indent="-22860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  <a:p>
              <a:pPr marL="228600" marR="0" lvl="0" indent="-22860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  <a:p>
              <a:pPr marL="228600" marR="0" lvl="0" indent="-22860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  <a:p>
              <a:pPr marL="228600" marR="0" lvl="0" indent="-22860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  <a:p>
              <a:pPr marL="228600" marR="0" lvl="0" indent="-22860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E5879149-6328-4ABB-8862-91AA28E11DE0}"/>
                </a:ext>
              </a:extLst>
            </p:cNvPr>
            <p:cNvSpPr/>
            <p:nvPr userDrawn="1"/>
          </p:nvSpPr>
          <p:spPr>
            <a:xfrm>
              <a:off x="7848600" y="2534742"/>
              <a:ext cx="4343400" cy="4323257"/>
            </a:xfrm>
            <a:custGeom>
              <a:avLst/>
              <a:gdLst>
                <a:gd name="connsiteX0" fmla="*/ 5660478 w 5665072"/>
                <a:gd name="connsiteY0" fmla="*/ 0 h 5638800"/>
                <a:gd name="connsiteX1" fmla="*/ 5665072 w 5665072"/>
                <a:gd name="connsiteY1" fmla="*/ 116 h 5638800"/>
                <a:gd name="connsiteX2" fmla="*/ 5665072 w 5665072"/>
                <a:gd name="connsiteY2" fmla="*/ 324495 h 5638800"/>
                <a:gd name="connsiteX3" fmla="*/ 5660479 w 5665072"/>
                <a:gd name="connsiteY3" fmla="*/ 324379 h 5638800"/>
                <a:gd name="connsiteX4" fmla="*/ 1886888 w 5665072"/>
                <a:gd name="connsiteY4" fmla="*/ 1887451 h 5638800"/>
                <a:gd name="connsiteX5" fmla="*/ 330760 w 5665072"/>
                <a:gd name="connsiteY5" fmla="*/ 5386418 h 5638800"/>
                <a:gd name="connsiteX6" fmla="*/ 324379 w 5665072"/>
                <a:gd name="connsiteY6" fmla="*/ 5638800 h 5638800"/>
                <a:gd name="connsiteX7" fmla="*/ 0 w 5665072"/>
                <a:gd name="connsiteY7" fmla="*/ 5638800 h 5638800"/>
                <a:gd name="connsiteX8" fmla="*/ 6803 w 5665072"/>
                <a:gd name="connsiteY8" fmla="*/ 5369725 h 5638800"/>
                <a:gd name="connsiteX9" fmla="*/ 5660478 w 5665072"/>
                <a:gd name="connsiteY9" fmla="*/ 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65072" h="5638800">
                  <a:moveTo>
                    <a:pt x="5660478" y="0"/>
                  </a:moveTo>
                  <a:lnTo>
                    <a:pt x="5665072" y="116"/>
                  </a:lnTo>
                  <a:lnTo>
                    <a:pt x="5665072" y="324495"/>
                  </a:lnTo>
                  <a:lnTo>
                    <a:pt x="5660479" y="324379"/>
                  </a:lnTo>
                  <a:cubicBezTo>
                    <a:pt x="4186800" y="324379"/>
                    <a:pt x="2852634" y="921705"/>
                    <a:pt x="1886888" y="1887451"/>
                  </a:cubicBezTo>
                  <a:cubicBezTo>
                    <a:pt x="981501" y="2792838"/>
                    <a:pt x="399921" y="4022032"/>
                    <a:pt x="330760" y="5386418"/>
                  </a:cubicBezTo>
                  <a:lnTo>
                    <a:pt x="324379" y="5638800"/>
                  </a:lnTo>
                  <a:lnTo>
                    <a:pt x="0" y="5638800"/>
                  </a:lnTo>
                  <a:lnTo>
                    <a:pt x="6803" y="5369725"/>
                  </a:lnTo>
                  <a:cubicBezTo>
                    <a:pt x="158424" y="2378601"/>
                    <a:pt x="2631674" y="0"/>
                    <a:pt x="5660478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3C596200-C56D-48F1-9667-8C0AF2DE3E45}"/>
                </a:ext>
              </a:extLst>
            </p:cNvPr>
            <p:cNvSpPr/>
            <p:nvPr userDrawn="1"/>
          </p:nvSpPr>
          <p:spPr>
            <a:xfrm>
              <a:off x="7519759" y="3566729"/>
              <a:ext cx="1674234" cy="3291272"/>
            </a:xfrm>
            <a:custGeom>
              <a:avLst/>
              <a:gdLst>
                <a:gd name="connsiteX0" fmla="*/ 1576247 w 1914931"/>
                <a:gd name="connsiteY0" fmla="*/ 0 h 3764445"/>
                <a:gd name="connsiteX1" fmla="*/ 1914931 w 1914931"/>
                <a:gd name="connsiteY1" fmla="*/ 338684 h 3764445"/>
                <a:gd name="connsiteX2" fmla="*/ 1901193 w 1914931"/>
                <a:gd name="connsiteY2" fmla="*/ 351781 h 3764445"/>
                <a:gd name="connsiteX3" fmla="*/ 484729 w 1914931"/>
                <a:gd name="connsiteY3" fmla="*/ 3536712 h 3764445"/>
                <a:gd name="connsiteX4" fmla="*/ 478971 w 1914931"/>
                <a:gd name="connsiteY4" fmla="*/ 3764445 h 3764445"/>
                <a:gd name="connsiteX5" fmla="*/ 0 w 1914931"/>
                <a:gd name="connsiteY5" fmla="*/ 3764445 h 3764445"/>
                <a:gd name="connsiteX6" fmla="*/ 6381 w 1914931"/>
                <a:gd name="connsiteY6" fmla="*/ 3512064 h 3764445"/>
                <a:gd name="connsiteX7" fmla="*/ 1562509 w 1914931"/>
                <a:gd name="connsiteY7" fmla="*/ 13097 h 3764445"/>
                <a:gd name="connsiteX8" fmla="*/ 1576247 w 1914931"/>
                <a:gd name="connsiteY8" fmla="*/ 0 h 3764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31" h="3764445">
                  <a:moveTo>
                    <a:pt x="1576247" y="0"/>
                  </a:moveTo>
                  <a:lnTo>
                    <a:pt x="1914931" y="338684"/>
                  </a:lnTo>
                  <a:lnTo>
                    <a:pt x="1901193" y="351781"/>
                  </a:lnTo>
                  <a:cubicBezTo>
                    <a:pt x="1077066" y="1175909"/>
                    <a:pt x="547683" y="2294781"/>
                    <a:pt x="484729" y="3536712"/>
                  </a:cubicBezTo>
                  <a:lnTo>
                    <a:pt x="478971" y="3764445"/>
                  </a:lnTo>
                  <a:lnTo>
                    <a:pt x="0" y="3764445"/>
                  </a:lnTo>
                  <a:lnTo>
                    <a:pt x="6381" y="3512064"/>
                  </a:lnTo>
                  <a:cubicBezTo>
                    <a:pt x="75542" y="2147678"/>
                    <a:pt x="657122" y="918484"/>
                    <a:pt x="1562509" y="13097"/>
                  </a:cubicBezTo>
                  <a:lnTo>
                    <a:pt x="1576247" y="0"/>
                  </a:lnTo>
                  <a:close/>
                </a:path>
              </a:pathLst>
            </a:custGeom>
            <a:solidFill>
              <a:srgbClr val="A6EDE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E253E367-BEA2-4DDE-9D1D-637A4BC986E5}"/>
                </a:ext>
              </a:extLst>
            </p:cNvPr>
            <p:cNvSpPr/>
            <p:nvPr userDrawn="1"/>
          </p:nvSpPr>
          <p:spPr>
            <a:xfrm>
              <a:off x="8900727" y="2211578"/>
              <a:ext cx="3291274" cy="1651264"/>
            </a:xfrm>
            <a:custGeom>
              <a:avLst/>
              <a:gdLst>
                <a:gd name="connsiteX0" fmla="*/ 3759853 w 3764446"/>
                <a:gd name="connsiteY0" fmla="*/ 0 h 1888659"/>
                <a:gd name="connsiteX1" fmla="*/ 3764446 w 3764446"/>
                <a:gd name="connsiteY1" fmla="*/ 116 h 1888659"/>
                <a:gd name="connsiteX2" fmla="*/ 3764446 w 3764446"/>
                <a:gd name="connsiteY2" fmla="*/ 479087 h 1888659"/>
                <a:gd name="connsiteX3" fmla="*/ 3759853 w 3764446"/>
                <a:gd name="connsiteY3" fmla="*/ 478971 h 1888659"/>
                <a:gd name="connsiteX4" fmla="*/ 493651 w 3764446"/>
                <a:gd name="connsiteY4" fmla="*/ 1740911 h 1888659"/>
                <a:gd name="connsiteX5" fmla="*/ 338684 w 3764446"/>
                <a:gd name="connsiteY5" fmla="*/ 1888659 h 1888659"/>
                <a:gd name="connsiteX6" fmla="*/ 0 w 3764446"/>
                <a:gd name="connsiteY6" fmla="*/ 1549975 h 1888659"/>
                <a:gd name="connsiteX7" fmla="*/ 171601 w 3764446"/>
                <a:gd name="connsiteY7" fmla="*/ 1386368 h 1888659"/>
                <a:gd name="connsiteX8" fmla="*/ 3759853 w 3764446"/>
                <a:gd name="connsiteY8" fmla="*/ 0 h 188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4446" h="1888659">
                  <a:moveTo>
                    <a:pt x="3759853" y="0"/>
                  </a:moveTo>
                  <a:lnTo>
                    <a:pt x="3764446" y="116"/>
                  </a:lnTo>
                  <a:lnTo>
                    <a:pt x="3764446" y="479087"/>
                  </a:lnTo>
                  <a:lnTo>
                    <a:pt x="3759853" y="478971"/>
                  </a:lnTo>
                  <a:cubicBezTo>
                    <a:pt x="2502277" y="478971"/>
                    <a:pt x="1356314" y="956847"/>
                    <a:pt x="493651" y="1740911"/>
                  </a:cubicBezTo>
                  <a:lnTo>
                    <a:pt x="338684" y="1888659"/>
                  </a:lnTo>
                  <a:lnTo>
                    <a:pt x="0" y="1549975"/>
                  </a:lnTo>
                  <a:lnTo>
                    <a:pt x="171601" y="1386368"/>
                  </a:lnTo>
                  <a:cubicBezTo>
                    <a:pt x="1119324" y="524994"/>
                    <a:pt x="2378279" y="0"/>
                    <a:pt x="3759853" y="0"/>
                  </a:cubicBezTo>
                  <a:close/>
                </a:path>
              </a:pathLst>
            </a:custGeom>
            <a:solidFill>
              <a:srgbClr val="13AFB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</a:endParaRPr>
            </a:p>
          </p:txBody>
        </p:sp>
      </p:grpSp>
      <p:pic>
        <p:nvPicPr>
          <p:cNvPr id="22" name="Image 21">
            <a:extLst>
              <a:ext uri="{FF2B5EF4-FFF2-40B4-BE49-F238E27FC236}">
                <a16:creationId xmlns:a16="http://schemas.microsoft.com/office/drawing/2014/main" id="{11F49014-445B-418D-AADD-218BEA91B73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84" y="2160000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6FC173DA-6C97-4996-8041-08139F49C547}"/>
              </a:ext>
            </a:extLst>
          </p:cNvPr>
          <p:cNvSpPr/>
          <p:nvPr userDrawn="1"/>
        </p:nvSpPr>
        <p:spPr>
          <a:xfrm>
            <a:off x="0" y="0"/>
            <a:ext cx="4865298" cy="4836626"/>
          </a:xfrm>
          <a:custGeom>
            <a:avLst/>
            <a:gdLst>
              <a:gd name="connsiteX0" fmla="*/ 2816951 w 2857500"/>
              <a:gd name="connsiteY0" fmla="*/ 0 h 2800350"/>
              <a:gd name="connsiteX1" fmla="*/ 2857500 w 2857500"/>
              <a:gd name="connsiteY1" fmla="*/ 0 h 2800350"/>
              <a:gd name="connsiteX2" fmla="*/ 2857500 w 2857500"/>
              <a:gd name="connsiteY2" fmla="*/ 2800350 h 2800350"/>
              <a:gd name="connsiteX3" fmla="*/ 0 w 2857500"/>
              <a:gd name="connsiteY3" fmla="*/ 2800350 h 2800350"/>
              <a:gd name="connsiteX4" fmla="*/ 0 w 2857500"/>
              <a:gd name="connsiteY4" fmla="*/ 2748666 h 2800350"/>
              <a:gd name="connsiteX5" fmla="*/ 7869 w 2857500"/>
              <a:gd name="connsiteY5" fmla="*/ 2728708 h 2800350"/>
              <a:gd name="connsiteX6" fmla="*/ 2684258 w 2857500"/>
              <a:gd name="connsiteY6" fmla="*/ 52319 h 2800350"/>
              <a:gd name="connsiteX7" fmla="*/ 2816951 w 2857500"/>
              <a:gd name="connsiteY7" fmla="*/ 0 h 2800350"/>
              <a:gd name="connsiteX0" fmla="*/ 2857500 w 2948940"/>
              <a:gd name="connsiteY0" fmla="*/ 0 h 2800350"/>
              <a:gd name="connsiteX1" fmla="*/ 2857500 w 2948940"/>
              <a:gd name="connsiteY1" fmla="*/ 2800350 h 2800350"/>
              <a:gd name="connsiteX2" fmla="*/ 0 w 2948940"/>
              <a:gd name="connsiteY2" fmla="*/ 2800350 h 2800350"/>
              <a:gd name="connsiteX3" fmla="*/ 0 w 2948940"/>
              <a:gd name="connsiteY3" fmla="*/ 2748666 h 2800350"/>
              <a:gd name="connsiteX4" fmla="*/ 7869 w 2948940"/>
              <a:gd name="connsiteY4" fmla="*/ 2728708 h 2800350"/>
              <a:gd name="connsiteX5" fmla="*/ 2684258 w 2948940"/>
              <a:gd name="connsiteY5" fmla="*/ 52319 h 2800350"/>
              <a:gd name="connsiteX6" fmla="*/ 2816951 w 2948940"/>
              <a:gd name="connsiteY6" fmla="*/ 0 h 2800350"/>
              <a:gd name="connsiteX7" fmla="*/ 2948940 w 2948940"/>
              <a:gd name="connsiteY7" fmla="*/ 91440 h 2800350"/>
              <a:gd name="connsiteX0" fmla="*/ 2857500 w 2948940"/>
              <a:gd name="connsiteY0" fmla="*/ 2800350 h 2800350"/>
              <a:gd name="connsiteX1" fmla="*/ 0 w 2948940"/>
              <a:gd name="connsiteY1" fmla="*/ 2800350 h 2800350"/>
              <a:gd name="connsiteX2" fmla="*/ 0 w 2948940"/>
              <a:gd name="connsiteY2" fmla="*/ 2748666 h 2800350"/>
              <a:gd name="connsiteX3" fmla="*/ 7869 w 2948940"/>
              <a:gd name="connsiteY3" fmla="*/ 2728708 h 2800350"/>
              <a:gd name="connsiteX4" fmla="*/ 2684258 w 2948940"/>
              <a:gd name="connsiteY4" fmla="*/ 52319 h 2800350"/>
              <a:gd name="connsiteX5" fmla="*/ 2816951 w 2948940"/>
              <a:gd name="connsiteY5" fmla="*/ 0 h 2800350"/>
              <a:gd name="connsiteX6" fmla="*/ 2948940 w 2948940"/>
              <a:gd name="connsiteY6" fmla="*/ 91440 h 2800350"/>
              <a:gd name="connsiteX0" fmla="*/ 2857500 w 2857500"/>
              <a:gd name="connsiteY0" fmla="*/ 2800350 h 2800350"/>
              <a:gd name="connsiteX1" fmla="*/ 0 w 2857500"/>
              <a:gd name="connsiteY1" fmla="*/ 2800350 h 2800350"/>
              <a:gd name="connsiteX2" fmla="*/ 0 w 2857500"/>
              <a:gd name="connsiteY2" fmla="*/ 2748666 h 2800350"/>
              <a:gd name="connsiteX3" fmla="*/ 7869 w 2857500"/>
              <a:gd name="connsiteY3" fmla="*/ 2728708 h 2800350"/>
              <a:gd name="connsiteX4" fmla="*/ 2684258 w 2857500"/>
              <a:gd name="connsiteY4" fmla="*/ 52319 h 2800350"/>
              <a:gd name="connsiteX5" fmla="*/ 2816951 w 2857500"/>
              <a:gd name="connsiteY5" fmla="*/ 0 h 2800350"/>
              <a:gd name="connsiteX0" fmla="*/ 0 w 2816951"/>
              <a:gd name="connsiteY0" fmla="*/ 2800350 h 2800350"/>
              <a:gd name="connsiteX1" fmla="*/ 0 w 2816951"/>
              <a:gd name="connsiteY1" fmla="*/ 2748666 h 2800350"/>
              <a:gd name="connsiteX2" fmla="*/ 7869 w 2816951"/>
              <a:gd name="connsiteY2" fmla="*/ 2728708 h 2800350"/>
              <a:gd name="connsiteX3" fmla="*/ 2684258 w 2816951"/>
              <a:gd name="connsiteY3" fmla="*/ 52319 h 2800350"/>
              <a:gd name="connsiteX4" fmla="*/ 2816951 w 2816951"/>
              <a:gd name="connsiteY4" fmla="*/ 0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6951" h="2800350">
                <a:moveTo>
                  <a:pt x="0" y="2800350"/>
                </a:moveTo>
                <a:lnTo>
                  <a:pt x="0" y="2748666"/>
                </a:lnTo>
                <a:lnTo>
                  <a:pt x="7869" y="2728708"/>
                </a:lnTo>
                <a:cubicBezTo>
                  <a:pt x="516851" y="1525337"/>
                  <a:pt x="1480887" y="561301"/>
                  <a:pt x="2684258" y="52319"/>
                </a:cubicBezTo>
                <a:lnTo>
                  <a:pt x="2816951" y="0"/>
                </a:lnTo>
              </a:path>
            </a:pathLst>
          </a:custGeom>
          <a:noFill/>
          <a:ln w="19050" cap="flat" cmpd="sng" algn="ctr">
            <a:solidFill>
              <a:srgbClr val="E7E6E6">
                <a:lumMod val="90000"/>
              </a:srgbClr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fr-FR" kern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11F49014-445B-418D-AADD-218BEA91B7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84" y="2160000"/>
            <a:ext cx="1260000" cy="1260000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81CFA3DD-99F0-4B85-A75F-F1664B149993}"/>
              </a:ext>
            </a:extLst>
          </p:cNvPr>
          <p:cNvGrpSpPr/>
          <p:nvPr userDrawn="1"/>
        </p:nvGrpSpPr>
        <p:grpSpPr>
          <a:xfrm>
            <a:off x="9390742" y="4072492"/>
            <a:ext cx="2801259" cy="2785510"/>
            <a:chOff x="9042400" y="3726107"/>
            <a:chExt cx="3149602" cy="3131895"/>
          </a:xfrm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B0D74AE8-D6C3-4F66-9658-D70D738EFABB}"/>
                </a:ext>
              </a:extLst>
            </p:cNvPr>
            <p:cNvSpPr/>
            <p:nvPr userDrawn="1"/>
          </p:nvSpPr>
          <p:spPr>
            <a:xfrm>
              <a:off x="9042400" y="3726107"/>
              <a:ext cx="3149602" cy="3131895"/>
            </a:xfrm>
            <a:custGeom>
              <a:avLst/>
              <a:gdLst>
                <a:gd name="connsiteX0" fmla="*/ 4668443 w 4673037"/>
                <a:gd name="connsiteY0" fmla="*/ 0 h 4646765"/>
                <a:gd name="connsiteX1" fmla="*/ 4673037 w 4673037"/>
                <a:gd name="connsiteY1" fmla="*/ 116 h 4646765"/>
                <a:gd name="connsiteX2" fmla="*/ 4673037 w 4673037"/>
                <a:gd name="connsiteY2" fmla="*/ 4646765 h 4646765"/>
                <a:gd name="connsiteX3" fmla="*/ 0 w 4673037"/>
                <a:gd name="connsiteY3" fmla="*/ 4646765 h 4646765"/>
                <a:gd name="connsiteX4" fmla="*/ 5512 w 4673037"/>
                <a:gd name="connsiteY4" fmla="*/ 4428740 h 4646765"/>
                <a:gd name="connsiteX5" fmla="*/ 4668443 w 4673037"/>
                <a:gd name="connsiteY5" fmla="*/ 0 h 4646765"/>
                <a:gd name="connsiteX0" fmla="*/ 4673037 w 4808706"/>
                <a:gd name="connsiteY0" fmla="*/ 4646765 h 4782434"/>
                <a:gd name="connsiteX1" fmla="*/ 0 w 4808706"/>
                <a:gd name="connsiteY1" fmla="*/ 4646765 h 4782434"/>
                <a:gd name="connsiteX2" fmla="*/ 5512 w 4808706"/>
                <a:gd name="connsiteY2" fmla="*/ 4428740 h 4782434"/>
                <a:gd name="connsiteX3" fmla="*/ 4668443 w 4808706"/>
                <a:gd name="connsiteY3" fmla="*/ 0 h 4782434"/>
                <a:gd name="connsiteX4" fmla="*/ 4673037 w 4808706"/>
                <a:gd name="connsiteY4" fmla="*/ 116 h 4782434"/>
                <a:gd name="connsiteX5" fmla="*/ 4808706 w 4808706"/>
                <a:gd name="connsiteY5" fmla="*/ 4782434 h 4782434"/>
                <a:gd name="connsiteX0" fmla="*/ 4673037 w 4673037"/>
                <a:gd name="connsiteY0" fmla="*/ 4646765 h 4646765"/>
                <a:gd name="connsiteX1" fmla="*/ 0 w 4673037"/>
                <a:gd name="connsiteY1" fmla="*/ 4646765 h 4646765"/>
                <a:gd name="connsiteX2" fmla="*/ 5512 w 4673037"/>
                <a:gd name="connsiteY2" fmla="*/ 4428740 h 4646765"/>
                <a:gd name="connsiteX3" fmla="*/ 4668443 w 4673037"/>
                <a:gd name="connsiteY3" fmla="*/ 0 h 4646765"/>
                <a:gd name="connsiteX4" fmla="*/ 4673037 w 4673037"/>
                <a:gd name="connsiteY4" fmla="*/ 116 h 4646765"/>
                <a:gd name="connsiteX0" fmla="*/ 0 w 4673037"/>
                <a:gd name="connsiteY0" fmla="*/ 4646765 h 4646765"/>
                <a:gd name="connsiteX1" fmla="*/ 5512 w 4673037"/>
                <a:gd name="connsiteY1" fmla="*/ 4428740 h 4646765"/>
                <a:gd name="connsiteX2" fmla="*/ 4668443 w 4673037"/>
                <a:gd name="connsiteY2" fmla="*/ 0 h 4646765"/>
                <a:gd name="connsiteX3" fmla="*/ 4673037 w 4673037"/>
                <a:gd name="connsiteY3" fmla="*/ 116 h 464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3037" h="4646765">
                  <a:moveTo>
                    <a:pt x="0" y="4646765"/>
                  </a:moveTo>
                  <a:lnTo>
                    <a:pt x="5512" y="4428740"/>
                  </a:lnTo>
                  <a:cubicBezTo>
                    <a:pt x="130563" y="1961777"/>
                    <a:pt x="2170404" y="0"/>
                    <a:pt x="4668443" y="0"/>
                  </a:cubicBezTo>
                  <a:lnTo>
                    <a:pt x="4673037" y="116"/>
                  </a:lnTo>
                </a:path>
              </a:pathLst>
            </a:custGeom>
            <a:noFill/>
            <a:ln w="12700" cap="flat" cmpd="sng" algn="ctr">
              <a:solidFill>
                <a:srgbClr val="D1CFCF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E4B2502E-752B-4CF5-9A85-7C12045A1499}"/>
                </a:ext>
              </a:extLst>
            </p:cNvPr>
            <p:cNvSpPr/>
            <p:nvPr userDrawn="1"/>
          </p:nvSpPr>
          <p:spPr>
            <a:xfrm>
              <a:off x="9245600" y="5414230"/>
              <a:ext cx="861131" cy="1443770"/>
            </a:xfrm>
            <a:custGeom>
              <a:avLst/>
              <a:gdLst>
                <a:gd name="connsiteX0" fmla="*/ 386992 w 861131"/>
                <a:gd name="connsiteY0" fmla="*/ 0 h 1443770"/>
                <a:gd name="connsiteX1" fmla="*/ 861131 w 861131"/>
                <a:gd name="connsiteY1" fmla="*/ 266327 h 1443770"/>
                <a:gd name="connsiteX2" fmla="*/ 769102 w 861131"/>
                <a:gd name="connsiteY2" fmla="*/ 441428 h 1443770"/>
                <a:gd name="connsiteX3" fmla="*/ 548132 w 861131"/>
                <a:gd name="connsiteY3" fmla="*/ 1331745 h 1443770"/>
                <a:gd name="connsiteX4" fmla="*/ 545300 w 861131"/>
                <a:gd name="connsiteY4" fmla="*/ 1443770 h 1443770"/>
                <a:gd name="connsiteX5" fmla="*/ 0 w 861131"/>
                <a:gd name="connsiteY5" fmla="*/ 1443770 h 1443770"/>
                <a:gd name="connsiteX6" fmla="*/ 3475 w 861131"/>
                <a:gd name="connsiteY6" fmla="*/ 1306303 h 1443770"/>
                <a:gd name="connsiteX7" fmla="*/ 274628 w 861131"/>
                <a:gd name="connsiteY7" fmla="*/ 213792 h 1443770"/>
                <a:gd name="connsiteX8" fmla="*/ 386992 w 861131"/>
                <a:gd name="connsiteY8" fmla="*/ 0 h 14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131" h="1443770">
                  <a:moveTo>
                    <a:pt x="386992" y="0"/>
                  </a:moveTo>
                  <a:lnTo>
                    <a:pt x="861131" y="266327"/>
                  </a:lnTo>
                  <a:lnTo>
                    <a:pt x="769102" y="441428"/>
                  </a:lnTo>
                  <a:cubicBezTo>
                    <a:pt x="641750" y="714181"/>
                    <a:pt x="564195" y="1014851"/>
                    <a:pt x="548132" y="1331745"/>
                  </a:cubicBezTo>
                  <a:lnTo>
                    <a:pt x="545300" y="1443770"/>
                  </a:lnTo>
                  <a:lnTo>
                    <a:pt x="0" y="1443770"/>
                  </a:lnTo>
                  <a:lnTo>
                    <a:pt x="3475" y="1306303"/>
                  </a:lnTo>
                  <a:cubicBezTo>
                    <a:pt x="23187" y="917442"/>
                    <a:pt x="118354" y="548488"/>
                    <a:pt x="274628" y="213792"/>
                  </a:cubicBezTo>
                  <a:lnTo>
                    <a:pt x="386992" y="0"/>
                  </a:lnTo>
                  <a:close/>
                </a:path>
              </a:pathLst>
            </a:custGeom>
            <a:solidFill>
              <a:srgbClr val="A6EDE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FE557D90-A04E-412C-B261-1AE33EB3EA6D}"/>
                </a:ext>
              </a:extLst>
            </p:cNvPr>
            <p:cNvSpPr/>
            <p:nvPr userDrawn="1"/>
          </p:nvSpPr>
          <p:spPr>
            <a:xfrm>
              <a:off x="10029372" y="5797028"/>
              <a:ext cx="2162627" cy="1060972"/>
            </a:xfrm>
            <a:custGeom>
              <a:avLst/>
              <a:gdLst>
                <a:gd name="connsiteX0" fmla="*/ 284710 w 2162627"/>
                <a:gd name="connsiteY0" fmla="*/ 0 h 1060972"/>
                <a:gd name="connsiteX1" fmla="*/ 2162627 w 2162627"/>
                <a:gd name="connsiteY1" fmla="*/ 1054839 h 1060972"/>
                <a:gd name="connsiteX2" fmla="*/ 2162627 w 2162627"/>
                <a:gd name="connsiteY2" fmla="*/ 1060972 h 1060972"/>
                <a:gd name="connsiteX3" fmla="*/ 0 w 2162627"/>
                <a:gd name="connsiteY3" fmla="*/ 1060972 h 1060972"/>
                <a:gd name="connsiteX4" fmla="*/ 2551 w 2162627"/>
                <a:gd name="connsiteY4" fmla="*/ 960073 h 1060972"/>
                <a:gd name="connsiteX5" fmla="*/ 201574 w 2162627"/>
                <a:gd name="connsiteY5" fmla="*/ 158180 h 1060972"/>
                <a:gd name="connsiteX6" fmla="*/ 284710 w 2162627"/>
                <a:gd name="connsiteY6" fmla="*/ 0 h 1060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2627" h="1060972">
                  <a:moveTo>
                    <a:pt x="284710" y="0"/>
                  </a:moveTo>
                  <a:lnTo>
                    <a:pt x="2162627" y="1054839"/>
                  </a:lnTo>
                  <a:lnTo>
                    <a:pt x="2162627" y="1060972"/>
                  </a:lnTo>
                  <a:lnTo>
                    <a:pt x="0" y="1060972"/>
                  </a:lnTo>
                  <a:lnTo>
                    <a:pt x="2551" y="960073"/>
                  </a:lnTo>
                  <a:cubicBezTo>
                    <a:pt x="17019" y="674652"/>
                    <a:pt x="86871" y="403844"/>
                    <a:pt x="201574" y="158180"/>
                  </a:cubicBezTo>
                  <a:lnTo>
                    <a:pt x="284710" y="0"/>
                  </a:lnTo>
                  <a:close/>
                </a:path>
              </a:pathLst>
            </a:custGeom>
            <a:solidFill>
              <a:srgbClr val="A6EDE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B27C1DDA-C4BC-4BCE-874D-B528D4CFB17C}"/>
                </a:ext>
              </a:extLst>
            </p:cNvPr>
            <p:cNvSpPr/>
            <p:nvPr userDrawn="1"/>
          </p:nvSpPr>
          <p:spPr>
            <a:xfrm>
              <a:off x="9632591" y="3928165"/>
              <a:ext cx="2559408" cy="1752392"/>
            </a:xfrm>
            <a:custGeom>
              <a:avLst/>
              <a:gdLst>
                <a:gd name="connsiteX0" fmla="*/ 2556512 w 2559408"/>
                <a:gd name="connsiteY0" fmla="*/ 0 h 1752392"/>
                <a:gd name="connsiteX1" fmla="*/ 2559408 w 2559408"/>
                <a:gd name="connsiteY1" fmla="*/ 73 h 1752392"/>
                <a:gd name="connsiteX2" fmla="*/ 2559408 w 2559408"/>
                <a:gd name="connsiteY2" fmla="*/ 779418 h 1752392"/>
                <a:gd name="connsiteX3" fmla="*/ 2559407 w 2559408"/>
                <a:gd name="connsiteY3" fmla="*/ 779418 h 1752392"/>
                <a:gd name="connsiteX4" fmla="*/ 2559407 w 2559408"/>
                <a:gd name="connsiteY4" fmla="*/ 542295 h 1752392"/>
                <a:gd name="connsiteX5" fmla="*/ 2557046 w 2559408"/>
                <a:gd name="connsiteY5" fmla="*/ 542235 h 1752392"/>
                <a:gd name="connsiteX6" fmla="*/ 486777 w 2559408"/>
                <a:gd name="connsiteY6" fmla="*/ 1728346 h 1752392"/>
                <a:gd name="connsiteX7" fmla="*/ 474139 w 2559408"/>
                <a:gd name="connsiteY7" fmla="*/ 1752392 h 1752392"/>
                <a:gd name="connsiteX8" fmla="*/ 0 w 2559408"/>
                <a:gd name="connsiteY8" fmla="*/ 1486065 h 1752392"/>
                <a:gd name="connsiteX9" fmla="*/ 16074 w 2559408"/>
                <a:gd name="connsiteY9" fmla="*/ 1455482 h 1752392"/>
                <a:gd name="connsiteX10" fmla="*/ 2556512 w 2559408"/>
                <a:gd name="connsiteY10" fmla="*/ 0 h 175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59408" h="1752392">
                  <a:moveTo>
                    <a:pt x="2556512" y="0"/>
                  </a:moveTo>
                  <a:lnTo>
                    <a:pt x="2559408" y="73"/>
                  </a:lnTo>
                  <a:lnTo>
                    <a:pt x="2559408" y="779418"/>
                  </a:lnTo>
                  <a:lnTo>
                    <a:pt x="2559407" y="779418"/>
                  </a:lnTo>
                  <a:lnTo>
                    <a:pt x="2559407" y="542295"/>
                  </a:lnTo>
                  <a:lnTo>
                    <a:pt x="2557046" y="542235"/>
                  </a:lnTo>
                  <a:cubicBezTo>
                    <a:pt x="1674612" y="542235"/>
                    <a:pt x="903455" y="1018673"/>
                    <a:pt x="486777" y="1728346"/>
                  </a:cubicBezTo>
                  <a:lnTo>
                    <a:pt x="474139" y="1752392"/>
                  </a:lnTo>
                  <a:lnTo>
                    <a:pt x="0" y="1486065"/>
                  </a:lnTo>
                  <a:lnTo>
                    <a:pt x="16074" y="1455482"/>
                  </a:lnTo>
                  <a:cubicBezTo>
                    <a:pt x="527381" y="584639"/>
                    <a:pt x="1473671" y="0"/>
                    <a:pt x="2556512" y="0"/>
                  </a:cubicBezTo>
                  <a:close/>
                </a:path>
              </a:pathLst>
            </a:custGeom>
            <a:solidFill>
              <a:srgbClr val="13AFB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7F509CA1-5FBC-4DDB-B395-E1BF05F72D1C}"/>
                </a:ext>
              </a:extLst>
            </p:cNvPr>
            <p:cNvSpPr/>
            <p:nvPr userDrawn="1"/>
          </p:nvSpPr>
          <p:spPr>
            <a:xfrm>
              <a:off x="10314082" y="4707529"/>
              <a:ext cx="1877917" cy="2144338"/>
            </a:xfrm>
            <a:custGeom>
              <a:avLst/>
              <a:gdLst>
                <a:gd name="connsiteX0" fmla="*/ 1875793 w 1877917"/>
                <a:gd name="connsiteY0" fmla="*/ 0 h 2144338"/>
                <a:gd name="connsiteX1" fmla="*/ 1877917 w 1877917"/>
                <a:gd name="connsiteY1" fmla="*/ 54 h 2144338"/>
                <a:gd name="connsiteX2" fmla="*/ 1877917 w 1877917"/>
                <a:gd name="connsiteY2" fmla="*/ 2144338 h 2144338"/>
                <a:gd name="connsiteX3" fmla="*/ 0 w 1877917"/>
                <a:gd name="connsiteY3" fmla="*/ 1089499 h 2144338"/>
                <a:gd name="connsiteX4" fmla="*/ 11137 w 1877917"/>
                <a:gd name="connsiteY4" fmla="*/ 1068310 h 2144338"/>
                <a:gd name="connsiteX5" fmla="*/ 1875793 w 1877917"/>
                <a:gd name="connsiteY5" fmla="*/ 0 h 214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7917" h="2144338">
                  <a:moveTo>
                    <a:pt x="1875793" y="0"/>
                  </a:moveTo>
                  <a:lnTo>
                    <a:pt x="1877917" y="54"/>
                  </a:lnTo>
                  <a:lnTo>
                    <a:pt x="1877917" y="2144338"/>
                  </a:lnTo>
                  <a:lnTo>
                    <a:pt x="0" y="1089499"/>
                  </a:lnTo>
                  <a:lnTo>
                    <a:pt x="11137" y="1068310"/>
                  </a:lnTo>
                  <a:cubicBezTo>
                    <a:pt x="386431" y="429120"/>
                    <a:pt x="1080999" y="0"/>
                    <a:pt x="1875793" y="0"/>
                  </a:cubicBezTo>
                  <a:close/>
                </a:path>
              </a:pathLst>
            </a:custGeom>
            <a:solidFill>
              <a:srgbClr val="13AFB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799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AD3AA9B0-666B-4F17-A261-8564CE2A35EC}"/>
              </a:ext>
            </a:extLst>
          </p:cNvPr>
          <p:cNvSpPr/>
          <p:nvPr userDrawn="1"/>
        </p:nvSpPr>
        <p:spPr>
          <a:xfrm>
            <a:off x="0" y="0"/>
            <a:ext cx="2863593" cy="2846717"/>
          </a:xfrm>
          <a:custGeom>
            <a:avLst/>
            <a:gdLst>
              <a:gd name="connsiteX0" fmla="*/ 2816951 w 2857500"/>
              <a:gd name="connsiteY0" fmla="*/ 0 h 2800350"/>
              <a:gd name="connsiteX1" fmla="*/ 2857500 w 2857500"/>
              <a:gd name="connsiteY1" fmla="*/ 0 h 2800350"/>
              <a:gd name="connsiteX2" fmla="*/ 2857500 w 2857500"/>
              <a:gd name="connsiteY2" fmla="*/ 2800350 h 2800350"/>
              <a:gd name="connsiteX3" fmla="*/ 0 w 2857500"/>
              <a:gd name="connsiteY3" fmla="*/ 2800350 h 2800350"/>
              <a:gd name="connsiteX4" fmla="*/ 0 w 2857500"/>
              <a:gd name="connsiteY4" fmla="*/ 2748666 h 2800350"/>
              <a:gd name="connsiteX5" fmla="*/ 7869 w 2857500"/>
              <a:gd name="connsiteY5" fmla="*/ 2728708 h 2800350"/>
              <a:gd name="connsiteX6" fmla="*/ 2684258 w 2857500"/>
              <a:gd name="connsiteY6" fmla="*/ 52319 h 2800350"/>
              <a:gd name="connsiteX7" fmla="*/ 2816951 w 2857500"/>
              <a:gd name="connsiteY7" fmla="*/ 0 h 2800350"/>
              <a:gd name="connsiteX0" fmla="*/ 2857500 w 2948940"/>
              <a:gd name="connsiteY0" fmla="*/ 0 h 2800350"/>
              <a:gd name="connsiteX1" fmla="*/ 2857500 w 2948940"/>
              <a:gd name="connsiteY1" fmla="*/ 2800350 h 2800350"/>
              <a:gd name="connsiteX2" fmla="*/ 0 w 2948940"/>
              <a:gd name="connsiteY2" fmla="*/ 2800350 h 2800350"/>
              <a:gd name="connsiteX3" fmla="*/ 0 w 2948940"/>
              <a:gd name="connsiteY3" fmla="*/ 2748666 h 2800350"/>
              <a:gd name="connsiteX4" fmla="*/ 7869 w 2948940"/>
              <a:gd name="connsiteY4" fmla="*/ 2728708 h 2800350"/>
              <a:gd name="connsiteX5" fmla="*/ 2684258 w 2948940"/>
              <a:gd name="connsiteY5" fmla="*/ 52319 h 2800350"/>
              <a:gd name="connsiteX6" fmla="*/ 2816951 w 2948940"/>
              <a:gd name="connsiteY6" fmla="*/ 0 h 2800350"/>
              <a:gd name="connsiteX7" fmla="*/ 2948940 w 2948940"/>
              <a:gd name="connsiteY7" fmla="*/ 91440 h 2800350"/>
              <a:gd name="connsiteX0" fmla="*/ 2857500 w 2948940"/>
              <a:gd name="connsiteY0" fmla="*/ 2800350 h 2800350"/>
              <a:gd name="connsiteX1" fmla="*/ 0 w 2948940"/>
              <a:gd name="connsiteY1" fmla="*/ 2800350 h 2800350"/>
              <a:gd name="connsiteX2" fmla="*/ 0 w 2948940"/>
              <a:gd name="connsiteY2" fmla="*/ 2748666 h 2800350"/>
              <a:gd name="connsiteX3" fmla="*/ 7869 w 2948940"/>
              <a:gd name="connsiteY3" fmla="*/ 2728708 h 2800350"/>
              <a:gd name="connsiteX4" fmla="*/ 2684258 w 2948940"/>
              <a:gd name="connsiteY4" fmla="*/ 52319 h 2800350"/>
              <a:gd name="connsiteX5" fmla="*/ 2816951 w 2948940"/>
              <a:gd name="connsiteY5" fmla="*/ 0 h 2800350"/>
              <a:gd name="connsiteX6" fmla="*/ 2948940 w 2948940"/>
              <a:gd name="connsiteY6" fmla="*/ 91440 h 2800350"/>
              <a:gd name="connsiteX0" fmla="*/ 2857500 w 2857500"/>
              <a:gd name="connsiteY0" fmla="*/ 2800350 h 2800350"/>
              <a:gd name="connsiteX1" fmla="*/ 0 w 2857500"/>
              <a:gd name="connsiteY1" fmla="*/ 2800350 h 2800350"/>
              <a:gd name="connsiteX2" fmla="*/ 0 w 2857500"/>
              <a:gd name="connsiteY2" fmla="*/ 2748666 h 2800350"/>
              <a:gd name="connsiteX3" fmla="*/ 7869 w 2857500"/>
              <a:gd name="connsiteY3" fmla="*/ 2728708 h 2800350"/>
              <a:gd name="connsiteX4" fmla="*/ 2684258 w 2857500"/>
              <a:gd name="connsiteY4" fmla="*/ 52319 h 2800350"/>
              <a:gd name="connsiteX5" fmla="*/ 2816951 w 2857500"/>
              <a:gd name="connsiteY5" fmla="*/ 0 h 2800350"/>
              <a:gd name="connsiteX0" fmla="*/ 0 w 2816951"/>
              <a:gd name="connsiteY0" fmla="*/ 2800350 h 2800350"/>
              <a:gd name="connsiteX1" fmla="*/ 0 w 2816951"/>
              <a:gd name="connsiteY1" fmla="*/ 2748666 h 2800350"/>
              <a:gd name="connsiteX2" fmla="*/ 7869 w 2816951"/>
              <a:gd name="connsiteY2" fmla="*/ 2728708 h 2800350"/>
              <a:gd name="connsiteX3" fmla="*/ 2684258 w 2816951"/>
              <a:gd name="connsiteY3" fmla="*/ 52319 h 2800350"/>
              <a:gd name="connsiteX4" fmla="*/ 2816951 w 2816951"/>
              <a:gd name="connsiteY4" fmla="*/ 0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6951" h="2800350">
                <a:moveTo>
                  <a:pt x="0" y="2800350"/>
                </a:moveTo>
                <a:lnTo>
                  <a:pt x="0" y="2748666"/>
                </a:lnTo>
                <a:lnTo>
                  <a:pt x="7869" y="2728708"/>
                </a:lnTo>
                <a:cubicBezTo>
                  <a:pt x="516851" y="1525337"/>
                  <a:pt x="1480887" y="561301"/>
                  <a:pt x="2684258" y="52319"/>
                </a:cubicBezTo>
                <a:lnTo>
                  <a:pt x="2816951" y="0"/>
                </a:lnTo>
              </a:path>
            </a:pathLst>
          </a:custGeom>
          <a:noFill/>
          <a:ln w="19050" cap="flat" cmpd="sng" algn="ctr">
            <a:solidFill>
              <a:srgbClr val="E7E6E6">
                <a:lumMod val="90000"/>
              </a:srgbClr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fr-FR" kern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6DC3C48-7E81-4513-8D37-BD29C64CDD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54" y="388697"/>
            <a:ext cx="1260000" cy="1260000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CE2F4939-17E5-4BB5-A666-0E888E266456}"/>
              </a:ext>
            </a:extLst>
          </p:cNvPr>
          <p:cNvGrpSpPr/>
          <p:nvPr userDrawn="1"/>
        </p:nvGrpSpPr>
        <p:grpSpPr>
          <a:xfrm>
            <a:off x="7548112" y="2229891"/>
            <a:ext cx="4643889" cy="4628110"/>
            <a:chOff x="7367718" y="2050110"/>
            <a:chExt cx="4824283" cy="4807891"/>
          </a:xfrm>
        </p:grpSpPr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E326AD9E-04C1-490D-8B9B-00A76DA0C8D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367718" y="2050110"/>
              <a:ext cx="4824282" cy="4807891"/>
            </a:xfrm>
            <a:custGeom>
              <a:avLst/>
              <a:gdLst>
                <a:gd name="connsiteX0" fmla="*/ 5481806 w 5486400"/>
                <a:gd name="connsiteY0" fmla="*/ 0 h 5467759"/>
                <a:gd name="connsiteX1" fmla="*/ 5486400 w 5486400"/>
                <a:gd name="connsiteY1" fmla="*/ 116 h 5467759"/>
                <a:gd name="connsiteX2" fmla="*/ 5486400 w 5486400"/>
                <a:gd name="connsiteY2" fmla="*/ 5467759 h 5467759"/>
                <a:gd name="connsiteX3" fmla="*/ 0 w 5486400"/>
                <a:gd name="connsiteY3" fmla="*/ 5467759 h 5467759"/>
                <a:gd name="connsiteX4" fmla="*/ 0 w 5486400"/>
                <a:gd name="connsiteY4" fmla="*/ 5193676 h 5467759"/>
                <a:gd name="connsiteX5" fmla="*/ 20150 w 5486400"/>
                <a:gd name="connsiteY5" fmla="*/ 4928679 h 5467759"/>
                <a:gd name="connsiteX6" fmla="*/ 5481806 w 5486400"/>
                <a:gd name="connsiteY6" fmla="*/ 0 h 5467759"/>
                <a:gd name="connsiteX0" fmla="*/ 5486400 w 5577840"/>
                <a:gd name="connsiteY0" fmla="*/ 5467759 h 5559199"/>
                <a:gd name="connsiteX1" fmla="*/ 0 w 5577840"/>
                <a:gd name="connsiteY1" fmla="*/ 5467759 h 5559199"/>
                <a:gd name="connsiteX2" fmla="*/ 0 w 5577840"/>
                <a:gd name="connsiteY2" fmla="*/ 5193676 h 5559199"/>
                <a:gd name="connsiteX3" fmla="*/ 20150 w 5577840"/>
                <a:gd name="connsiteY3" fmla="*/ 4928679 h 5559199"/>
                <a:gd name="connsiteX4" fmla="*/ 5481806 w 5577840"/>
                <a:gd name="connsiteY4" fmla="*/ 0 h 5559199"/>
                <a:gd name="connsiteX5" fmla="*/ 5486400 w 5577840"/>
                <a:gd name="connsiteY5" fmla="*/ 116 h 5559199"/>
                <a:gd name="connsiteX6" fmla="*/ 5577840 w 5577840"/>
                <a:gd name="connsiteY6" fmla="*/ 5559199 h 5559199"/>
                <a:gd name="connsiteX0" fmla="*/ 5486400 w 5486400"/>
                <a:gd name="connsiteY0" fmla="*/ 5467759 h 5467759"/>
                <a:gd name="connsiteX1" fmla="*/ 0 w 5486400"/>
                <a:gd name="connsiteY1" fmla="*/ 5467759 h 5467759"/>
                <a:gd name="connsiteX2" fmla="*/ 0 w 5486400"/>
                <a:gd name="connsiteY2" fmla="*/ 5193676 h 5467759"/>
                <a:gd name="connsiteX3" fmla="*/ 20150 w 5486400"/>
                <a:gd name="connsiteY3" fmla="*/ 4928679 h 5467759"/>
                <a:gd name="connsiteX4" fmla="*/ 5481806 w 5486400"/>
                <a:gd name="connsiteY4" fmla="*/ 0 h 5467759"/>
                <a:gd name="connsiteX5" fmla="*/ 5486400 w 5486400"/>
                <a:gd name="connsiteY5" fmla="*/ 116 h 5467759"/>
                <a:gd name="connsiteX0" fmla="*/ 0 w 5486400"/>
                <a:gd name="connsiteY0" fmla="*/ 5467759 h 5467759"/>
                <a:gd name="connsiteX1" fmla="*/ 0 w 5486400"/>
                <a:gd name="connsiteY1" fmla="*/ 5193676 h 5467759"/>
                <a:gd name="connsiteX2" fmla="*/ 20150 w 5486400"/>
                <a:gd name="connsiteY2" fmla="*/ 4928679 h 5467759"/>
                <a:gd name="connsiteX3" fmla="*/ 5481806 w 5486400"/>
                <a:gd name="connsiteY3" fmla="*/ 0 h 5467759"/>
                <a:gd name="connsiteX4" fmla="*/ 5486400 w 5486400"/>
                <a:gd name="connsiteY4" fmla="*/ 116 h 5467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5467759">
                  <a:moveTo>
                    <a:pt x="0" y="5467759"/>
                  </a:moveTo>
                  <a:lnTo>
                    <a:pt x="0" y="5193676"/>
                  </a:lnTo>
                  <a:lnTo>
                    <a:pt x="20150" y="4928679"/>
                  </a:lnTo>
                  <a:cubicBezTo>
                    <a:pt x="301293" y="2160314"/>
                    <a:pt x="2639266" y="0"/>
                    <a:pt x="5481806" y="0"/>
                  </a:cubicBezTo>
                  <a:lnTo>
                    <a:pt x="5486400" y="116"/>
                  </a:lnTo>
                </a:path>
              </a:pathLst>
            </a:custGeom>
            <a:noFill/>
            <a:ln w="19050" cap="flat" cmpd="sng" algn="ctr">
              <a:solidFill>
                <a:srgbClr val="E7E6E6">
                  <a:lumMod val="90000"/>
                </a:srgbClr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</a:endParaRPr>
            </a:p>
          </p:txBody>
        </p:sp>
        <p:sp>
          <p:nvSpPr>
            <p:cNvPr id="19" name="Forme libre : forme 25">
              <a:extLst>
                <a:ext uri="{FF2B5EF4-FFF2-40B4-BE49-F238E27FC236}">
                  <a16:creationId xmlns:a16="http://schemas.microsoft.com/office/drawing/2014/main" id="{4B70E495-42DD-4E94-8943-F66D9E98373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06342" y="2795312"/>
              <a:ext cx="4085658" cy="4062688"/>
            </a:xfrm>
            <a:custGeom>
              <a:avLst/>
              <a:gdLst>
                <a:gd name="connsiteX0" fmla="*/ 4668443 w 4673036"/>
                <a:gd name="connsiteY0" fmla="*/ 0 h 4646764"/>
                <a:gd name="connsiteX1" fmla="*/ 4673036 w 4673036"/>
                <a:gd name="connsiteY1" fmla="*/ 116 h 4646764"/>
                <a:gd name="connsiteX2" fmla="*/ 4673036 w 4673036"/>
                <a:gd name="connsiteY2" fmla="*/ 4646764 h 4646764"/>
                <a:gd name="connsiteX3" fmla="*/ 0 w 4673036"/>
                <a:gd name="connsiteY3" fmla="*/ 4646764 h 4646764"/>
                <a:gd name="connsiteX4" fmla="*/ 5512 w 4673036"/>
                <a:gd name="connsiteY4" fmla="*/ 4428740 h 4646764"/>
                <a:gd name="connsiteX5" fmla="*/ 4668443 w 4673036"/>
                <a:gd name="connsiteY5" fmla="*/ 0 h 464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036" h="4646764">
                  <a:moveTo>
                    <a:pt x="4668443" y="0"/>
                  </a:moveTo>
                  <a:lnTo>
                    <a:pt x="4673036" y="116"/>
                  </a:lnTo>
                  <a:lnTo>
                    <a:pt x="4673036" y="4646764"/>
                  </a:lnTo>
                  <a:lnTo>
                    <a:pt x="0" y="4646764"/>
                  </a:lnTo>
                  <a:lnTo>
                    <a:pt x="5512" y="4428740"/>
                  </a:lnTo>
                  <a:cubicBezTo>
                    <a:pt x="130563" y="1961777"/>
                    <a:pt x="2170404" y="0"/>
                    <a:pt x="4668443" y="0"/>
                  </a:cubicBezTo>
                  <a:close/>
                </a:path>
              </a:pathLst>
            </a:custGeom>
          </p:spPr>
          <p:txBody>
            <a:bodyPr wrap="square">
              <a:noAutofit/>
            </a:bodyPr>
            <a:lstStyle>
              <a:lvl1pPr marL="228600" indent="-22860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  <a:p>
              <a:pPr marL="228600" marR="0" lvl="0" indent="-22860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  <a:p>
              <a:pPr marL="228600" marR="0" lvl="0" indent="-22860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  <a:p>
              <a:pPr marL="228600" marR="0" lvl="0" indent="-22860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  <a:p>
              <a:pPr marL="228600" marR="0" lvl="0" indent="-22860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  <a:p>
              <a:pPr marL="228600" marR="0" lvl="0" indent="-22860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1B55B71B-4F68-4BC0-A6BB-80BAF79377B9}"/>
                </a:ext>
              </a:extLst>
            </p:cNvPr>
            <p:cNvSpPr/>
            <p:nvPr userDrawn="1"/>
          </p:nvSpPr>
          <p:spPr>
            <a:xfrm>
              <a:off x="7848600" y="2534742"/>
              <a:ext cx="4343400" cy="4323257"/>
            </a:xfrm>
            <a:custGeom>
              <a:avLst/>
              <a:gdLst>
                <a:gd name="connsiteX0" fmla="*/ 5660478 w 5665072"/>
                <a:gd name="connsiteY0" fmla="*/ 0 h 5638800"/>
                <a:gd name="connsiteX1" fmla="*/ 5665072 w 5665072"/>
                <a:gd name="connsiteY1" fmla="*/ 116 h 5638800"/>
                <a:gd name="connsiteX2" fmla="*/ 5665072 w 5665072"/>
                <a:gd name="connsiteY2" fmla="*/ 324495 h 5638800"/>
                <a:gd name="connsiteX3" fmla="*/ 5660479 w 5665072"/>
                <a:gd name="connsiteY3" fmla="*/ 324379 h 5638800"/>
                <a:gd name="connsiteX4" fmla="*/ 1886888 w 5665072"/>
                <a:gd name="connsiteY4" fmla="*/ 1887451 h 5638800"/>
                <a:gd name="connsiteX5" fmla="*/ 330760 w 5665072"/>
                <a:gd name="connsiteY5" fmla="*/ 5386418 h 5638800"/>
                <a:gd name="connsiteX6" fmla="*/ 324379 w 5665072"/>
                <a:gd name="connsiteY6" fmla="*/ 5638800 h 5638800"/>
                <a:gd name="connsiteX7" fmla="*/ 0 w 5665072"/>
                <a:gd name="connsiteY7" fmla="*/ 5638800 h 5638800"/>
                <a:gd name="connsiteX8" fmla="*/ 6803 w 5665072"/>
                <a:gd name="connsiteY8" fmla="*/ 5369725 h 5638800"/>
                <a:gd name="connsiteX9" fmla="*/ 5660478 w 5665072"/>
                <a:gd name="connsiteY9" fmla="*/ 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65072" h="5638800">
                  <a:moveTo>
                    <a:pt x="5660478" y="0"/>
                  </a:moveTo>
                  <a:lnTo>
                    <a:pt x="5665072" y="116"/>
                  </a:lnTo>
                  <a:lnTo>
                    <a:pt x="5665072" y="324495"/>
                  </a:lnTo>
                  <a:lnTo>
                    <a:pt x="5660479" y="324379"/>
                  </a:lnTo>
                  <a:cubicBezTo>
                    <a:pt x="4186800" y="324379"/>
                    <a:pt x="2852634" y="921705"/>
                    <a:pt x="1886888" y="1887451"/>
                  </a:cubicBezTo>
                  <a:cubicBezTo>
                    <a:pt x="981501" y="2792838"/>
                    <a:pt x="399921" y="4022032"/>
                    <a:pt x="330760" y="5386418"/>
                  </a:cubicBezTo>
                  <a:lnTo>
                    <a:pt x="324379" y="5638800"/>
                  </a:lnTo>
                  <a:lnTo>
                    <a:pt x="0" y="5638800"/>
                  </a:lnTo>
                  <a:lnTo>
                    <a:pt x="6803" y="5369725"/>
                  </a:lnTo>
                  <a:cubicBezTo>
                    <a:pt x="158424" y="2378601"/>
                    <a:pt x="2631674" y="0"/>
                    <a:pt x="5660478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1A83E0B1-21B6-48AA-A341-9D15EF8336C4}"/>
                </a:ext>
              </a:extLst>
            </p:cNvPr>
            <p:cNvSpPr/>
            <p:nvPr userDrawn="1"/>
          </p:nvSpPr>
          <p:spPr>
            <a:xfrm>
              <a:off x="7519759" y="3566729"/>
              <a:ext cx="1674234" cy="3291272"/>
            </a:xfrm>
            <a:custGeom>
              <a:avLst/>
              <a:gdLst>
                <a:gd name="connsiteX0" fmla="*/ 1576247 w 1914931"/>
                <a:gd name="connsiteY0" fmla="*/ 0 h 3764445"/>
                <a:gd name="connsiteX1" fmla="*/ 1914931 w 1914931"/>
                <a:gd name="connsiteY1" fmla="*/ 338684 h 3764445"/>
                <a:gd name="connsiteX2" fmla="*/ 1901193 w 1914931"/>
                <a:gd name="connsiteY2" fmla="*/ 351781 h 3764445"/>
                <a:gd name="connsiteX3" fmla="*/ 484729 w 1914931"/>
                <a:gd name="connsiteY3" fmla="*/ 3536712 h 3764445"/>
                <a:gd name="connsiteX4" fmla="*/ 478971 w 1914931"/>
                <a:gd name="connsiteY4" fmla="*/ 3764445 h 3764445"/>
                <a:gd name="connsiteX5" fmla="*/ 0 w 1914931"/>
                <a:gd name="connsiteY5" fmla="*/ 3764445 h 3764445"/>
                <a:gd name="connsiteX6" fmla="*/ 6381 w 1914931"/>
                <a:gd name="connsiteY6" fmla="*/ 3512064 h 3764445"/>
                <a:gd name="connsiteX7" fmla="*/ 1562509 w 1914931"/>
                <a:gd name="connsiteY7" fmla="*/ 13097 h 3764445"/>
                <a:gd name="connsiteX8" fmla="*/ 1576247 w 1914931"/>
                <a:gd name="connsiteY8" fmla="*/ 0 h 3764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931" h="3764445">
                  <a:moveTo>
                    <a:pt x="1576247" y="0"/>
                  </a:moveTo>
                  <a:lnTo>
                    <a:pt x="1914931" y="338684"/>
                  </a:lnTo>
                  <a:lnTo>
                    <a:pt x="1901193" y="351781"/>
                  </a:lnTo>
                  <a:cubicBezTo>
                    <a:pt x="1077066" y="1175909"/>
                    <a:pt x="547683" y="2294781"/>
                    <a:pt x="484729" y="3536712"/>
                  </a:cubicBezTo>
                  <a:lnTo>
                    <a:pt x="478971" y="3764445"/>
                  </a:lnTo>
                  <a:lnTo>
                    <a:pt x="0" y="3764445"/>
                  </a:lnTo>
                  <a:lnTo>
                    <a:pt x="6381" y="3512064"/>
                  </a:lnTo>
                  <a:cubicBezTo>
                    <a:pt x="75542" y="2147678"/>
                    <a:pt x="657122" y="918484"/>
                    <a:pt x="1562509" y="13097"/>
                  </a:cubicBezTo>
                  <a:lnTo>
                    <a:pt x="1576247" y="0"/>
                  </a:lnTo>
                  <a:close/>
                </a:path>
              </a:pathLst>
            </a:custGeom>
            <a:solidFill>
              <a:srgbClr val="A6EDE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C2F65A50-5986-48F4-8C02-08199C628779}"/>
                </a:ext>
              </a:extLst>
            </p:cNvPr>
            <p:cNvSpPr/>
            <p:nvPr userDrawn="1"/>
          </p:nvSpPr>
          <p:spPr>
            <a:xfrm>
              <a:off x="8900727" y="2211578"/>
              <a:ext cx="3291274" cy="1651264"/>
            </a:xfrm>
            <a:custGeom>
              <a:avLst/>
              <a:gdLst>
                <a:gd name="connsiteX0" fmla="*/ 3759853 w 3764446"/>
                <a:gd name="connsiteY0" fmla="*/ 0 h 1888659"/>
                <a:gd name="connsiteX1" fmla="*/ 3764446 w 3764446"/>
                <a:gd name="connsiteY1" fmla="*/ 116 h 1888659"/>
                <a:gd name="connsiteX2" fmla="*/ 3764446 w 3764446"/>
                <a:gd name="connsiteY2" fmla="*/ 479087 h 1888659"/>
                <a:gd name="connsiteX3" fmla="*/ 3759853 w 3764446"/>
                <a:gd name="connsiteY3" fmla="*/ 478971 h 1888659"/>
                <a:gd name="connsiteX4" fmla="*/ 493651 w 3764446"/>
                <a:gd name="connsiteY4" fmla="*/ 1740911 h 1888659"/>
                <a:gd name="connsiteX5" fmla="*/ 338684 w 3764446"/>
                <a:gd name="connsiteY5" fmla="*/ 1888659 h 1888659"/>
                <a:gd name="connsiteX6" fmla="*/ 0 w 3764446"/>
                <a:gd name="connsiteY6" fmla="*/ 1549975 h 1888659"/>
                <a:gd name="connsiteX7" fmla="*/ 171601 w 3764446"/>
                <a:gd name="connsiteY7" fmla="*/ 1386368 h 1888659"/>
                <a:gd name="connsiteX8" fmla="*/ 3759853 w 3764446"/>
                <a:gd name="connsiteY8" fmla="*/ 0 h 188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4446" h="1888659">
                  <a:moveTo>
                    <a:pt x="3759853" y="0"/>
                  </a:moveTo>
                  <a:lnTo>
                    <a:pt x="3764446" y="116"/>
                  </a:lnTo>
                  <a:lnTo>
                    <a:pt x="3764446" y="479087"/>
                  </a:lnTo>
                  <a:lnTo>
                    <a:pt x="3759853" y="478971"/>
                  </a:lnTo>
                  <a:cubicBezTo>
                    <a:pt x="2502277" y="478971"/>
                    <a:pt x="1356314" y="956847"/>
                    <a:pt x="493651" y="1740911"/>
                  </a:cubicBezTo>
                  <a:lnTo>
                    <a:pt x="338684" y="1888659"/>
                  </a:lnTo>
                  <a:lnTo>
                    <a:pt x="0" y="1549975"/>
                  </a:lnTo>
                  <a:lnTo>
                    <a:pt x="171601" y="1386368"/>
                  </a:lnTo>
                  <a:cubicBezTo>
                    <a:pt x="1119324" y="524994"/>
                    <a:pt x="2378279" y="0"/>
                    <a:pt x="3759853" y="0"/>
                  </a:cubicBezTo>
                  <a:close/>
                </a:path>
              </a:pathLst>
            </a:custGeom>
            <a:solidFill>
              <a:srgbClr val="13AFB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48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EA55375F-8840-4C80-AB40-2488E7CB306D}"/>
              </a:ext>
            </a:extLst>
          </p:cNvPr>
          <p:cNvSpPr/>
          <p:nvPr userDrawn="1"/>
        </p:nvSpPr>
        <p:spPr>
          <a:xfrm>
            <a:off x="1" y="1"/>
            <a:ext cx="2323577" cy="2329625"/>
          </a:xfrm>
          <a:custGeom>
            <a:avLst/>
            <a:gdLst>
              <a:gd name="connsiteX0" fmla="*/ 0 w 2323577"/>
              <a:gd name="connsiteY0" fmla="*/ 0 h 2329625"/>
              <a:gd name="connsiteX1" fmla="*/ 2323577 w 2323577"/>
              <a:gd name="connsiteY1" fmla="*/ 0 h 2329625"/>
              <a:gd name="connsiteX2" fmla="*/ 2189497 w 2323577"/>
              <a:gd name="connsiteY2" fmla="*/ 68672 h 2329625"/>
              <a:gd name="connsiteX3" fmla="*/ 75022 w 2323577"/>
              <a:gd name="connsiteY3" fmla="*/ 2183147 h 2329625"/>
              <a:gd name="connsiteX4" fmla="*/ 0 w 2323577"/>
              <a:gd name="connsiteY4" fmla="*/ 2329625 h 2329625"/>
              <a:gd name="connsiteX5" fmla="*/ 0 w 2323577"/>
              <a:gd name="connsiteY5" fmla="*/ 0 h 232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3577" h="2329625">
                <a:moveTo>
                  <a:pt x="0" y="0"/>
                </a:moveTo>
                <a:lnTo>
                  <a:pt x="2323577" y="0"/>
                </a:lnTo>
                <a:lnTo>
                  <a:pt x="2189497" y="68672"/>
                </a:lnTo>
                <a:cubicBezTo>
                  <a:pt x="1296583" y="553732"/>
                  <a:pt x="560082" y="1290233"/>
                  <a:pt x="75022" y="2183147"/>
                </a:cubicBezTo>
                <a:lnTo>
                  <a:pt x="0" y="2329625"/>
                </a:lnTo>
                <a:lnTo>
                  <a:pt x="0" y="0"/>
                </a:lnTo>
                <a:close/>
              </a:path>
            </a:pathLst>
          </a:custGeom>
          <a:solidFill>
            <a:srgbClr val="13AFB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8434A1E2-7634-4549-A48B-135AFAD9545C}"/>
              </a:ext>
            </a:extLst>
          </p:cNvPr>
          <p:cNvSpPr/>
          <p:nvPr userDrawn="1"/>
        </p:nvSpPr>
        <p:spPr>
          <a:xfrm>
            <a:off x="0" y="1"/>
            <a:ext cx="2816951" cy="2800350"/>
          </a:xfrm>
          <a:custGeom>
            <a:avLst/>
            <a:gdLst>
              <a:gd name="connsiteX0" fmla="*/ 2816951 w 2857500"/>
              <a:gd name="connsiteY0" fmla="*/ 0 h 2800350"/>
              <a:gd name="connsiteX1" fmla="*/ 2857500 w 2857500"/>
              <a:gd name="connsiteY1" fmla="*/ 0 h 2800350"/>
              <a:gd name="connsiteX2" fmla="*/ 2857500 w 2857500"/>
              <a:gd name="connsiteY2" fmla="*/ 2800350 h 2800350"/>
              <a:gd name="connsiteX3" fmla="*/ 0 w 2857500"/>
              <a:gd name="connsiteY3" fmla="*/ 2800350 h 2800350"/>
              <a:gd name="connsiteX4" fmla="*/ 0 w 2857500"/>
              <a:gd name="connsiteY4" fmla="*/ 2748666 h 2800350"/>
              <a:gd name="connsiteX5" fmla="*/ 7869 w 2857500"/>
              <a:gd name="connsiteY5" fmla="*/ 2728708 h 2800350"/>
              <a:gd name="connsiteX6" fmla="*/ 2684258 w 2857500"/>
              <a:gd name="connsiteY6" fmla="*/ 52319 h 2800350"/>
              <a:gd name="connsiteX7" fmla="*/ 2816951 w 2857500"/>
              <a:gd name="connsiteY7" fmla="*/ 0 h 2800350"/>
              <a:gd name="connsiteX0" fmla="*/ 2857500 w 2948940"/>
              <a:gd name="connsiteY0" fmla="*/ 0 h 2800350"/>
              <a:gd name="connsiteX1" fmla="*/ 2857500 w 2948940"/>
              <a:gd name="connsiteY1" fmla="*/ 2800350 h 2800350"/>
              <a:gd name="connsiteX2" fmla="*/ 0 w 2948940"/>
              <a:gd name="connsiteY2" fmla="*/ 2800350 h 2800350"/>
              <a:gd name="connsiteX3" fmla="*/ 0 w 2948940"/>
              <a:gd name="connsiteY3" fmla="*/ 2748666 h 2800350"/>
              <a:gd name="connsiteX4" fmla="*/ 7869 w 2948940"/>
              <a:gd name="connsiteY4" fmla="*/ 2728708 h 2800350"/>
              <a:gd name="connsiteX5" fmla="*/ 2684258 w 2948940"/>
              <a:gd name="connsiteY5" fmla="*/ 52319 h 2800350"/>
              <a:gd name="connsiteX6" fmla="*/ 2816951 w 2948940"/>
              <a:gd name="connsiteY6" fmla="*/ 0 h 2800350"/>
              <a:gd name="connsiteX7" fmla="*/ 2948940 w 2948940"/>
              <a:gd name="connsiteY7" fmla="*/ 91440 h 2800350"/>
              <a:gd name="connsiteX0" fmla="*/ 2857500 w 2948940"/>
              <a:gd name="connsiteY0" fmla="*/ 2800350 h 2800350"/>
              <a:gd name="connsiteX1" fmla="*/ 0 w 2948940"/>
              <a:gd name="connsiteY1" fmla="*/ 2800350 h 2800350"/>
              <a:gd name="connsiteX2" fmla="*/ 0 w 2948940"/>
              <a:gd name="connsiteY2" fmla="*/ 2748666 h 2800350"/>
              <a:gd name="connsiteX3" fmla="*/ 7869 w 2948940"/>
              <a:gd name="connsiteY3" fmla="*/ 2728708 h 2800350"/>
              <a:gd name="connsiteX4" fmla="*/ 2684258 w 2948940"/>
              <a:gd name="connsiteY4" fmla="*/ 52319 h 2800350"/>
              <a:gd name="connsiteX5" fmla="*/ 2816951 w 2948940"/>
              <a:gd name="connsiteY5" fmla="*/ 0 h 2800350"/>
              <a:gd name="connsiteX6" fmla="*/ 2948940 w 2948940"/>
              <a:gd name="connsiteY6" fmla="*/ 91440 h 2800350"/>
              <a:gd name="connsiteX0" fmla="*/ 2857500 w 2857500"/>
              <a:gd name="connsiteY0" fmla="*/ 2800350 h 2800350"/>
              <a:gd name="connsiteX1" fmla="*/ 0 w 2857500"/>
              <a:gd name="connsiteY1" fmla="*/ 2800350 h 2800350"/>
              <a:gd name="connsiteX2" fmla="*/ 0 w 2857500"/>
              <a:gd name="connsiteY2" fmla="*/ 2748666 h 2800350"/>
              <a:gd name="connsiteX3" fmla="*/ 7869 w 2857500"/>
              <a:gd name="connsiteY3" fmla="*/ 2728708 h 2800350"/>
              <a:gd name="connsiteX4" fmla="*/ 2684258 w 2857500"/>
              <a:gd name="connsiteY4" fmla="*/ 52319 h 2800350"/>
              <a:gd name="connsiteX5" fmla="*/ 2816951 w 2857500"/>
              <a:gd name="connsiteY5" fmla="*/ 0 h 2800350"/>
              <a:gd name="connsiteX0" fmla="*/ 0 w 2816951"/>
              <a:gd name="connsiteY0" fmla="*/ 2800350 h 2800350"/>
              <a:gd name="connsiteX1" fmla="*/ 0 w 2816951"/>
              <a:gd name="connsiteY1" fmla="*/ 2748666 h 2800350"/>
              <a:gd name="connsiteX2" fmla="*/ 7869 w 2816951"/>
              <a:gd name="connsiteY2" fmla="*/ 2728708 h 2800350"/>
              <a:gd name="connsiteX3" fmla="*/ 2684258 w 2816951"/>
              <a:gd name="connsiteY3" fmla="*/ 52319 h 2800350"/>
              <a:gd name="connsiteX4" fmla="*/ 2816951 w 2816951"/>
              <a:gd name="connsiteY4" fmla="*/ 0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6951" h="2800350">
                <a:moveTo>
                  <a:pt x="0" y="2800350"/>
                </a:moveTo>
                <a:lnTo>
                  <a:pt x="0" y="2748666"/>
                </a:lnTo>
                <a:lnTo>
                  <a:pt x="7869" y="2728708"/>
                </a:lnTo>
                <a:cubicBezTo>
                  <a:pt x="516851" y="1525337"/>
                  <a:pt x="1480887" y="561301"/>
                  <a:pt x="2684258" y="52319"/>
                </a:cubicBezTo>
                <a:lnTo>
                  <a:pt x="2816951" y="0"/>
                </a:lnTo>
              </a:path>
            </a:pathLst>
          </a:custGeom>
          <a:noFill/>
          <a:ln w="12700" cap="flat" cmpd="sng" algn="ctr">
            <a:solidFill>
              <a:srgbClr val="E7E6E6">
                <a:lumMod val="90000"/>
              </a:srgbClr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fr-FR" kern="0">
              <a:solidFill>
                <a:prstClr val="white"/>
              </a:solidFill>
              <a:latin typeface="Myriad Pro"/>
            </a:endParaRP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508B165E-8850-4D18-82D4-06AB5FB6C3B5}"/>
              </a:ext>
            </a:extLst>
          </p:cNvPr>
          <p:cNvGrpSpPr/>
          <p:nvPr userDrawn="1"/>
        </p:nvGrpSpPr>
        <p:grpSpPr>
          <a:xfrm>
            <a:off x="8028547" y="2708694"/>
            <a:ext cx="4163454" cy="4149307"/>
            <a:chOff x="7367718" y="2050110"/>
            <a:chExt cx="4824283" cy="4807891"/>
          </a:xfrm>
        </p:grpSpPr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61ABE9F7-2274-4513-8AF7-603EBCD1D1C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367718" y="2050110"/>
              <a:ext cx="4824282" cy="4807891"/>
            </a:xfrm>
            <a:custGeom>
              <a:avLst/>
              <a:gdLst>
                <a:gd name="connsiteX0" fmla="*/ 5481806 w 5486400"/>
                <a:gd name="connsiteY0" fmla="*/ 0 h 5467759"/>
                <a:gd name="connsiteX1" fmla="*/ 5486400 w 5486400"/>
                <a:gd name="connsiteY1" fmla="*/ 116 h 5467759"/>
                <a:gd name="connsiteX2" fmla="*/ 5486400 w 5486400"/>
                <a:gd name="connsiteY2" fmla="*/ 5467759 h 5467759"/>
                <a:gd name="connsiteX3" fmla="*/ 0 w 5486400"/>
                <a:gd name="connsiteY3" fmla="*/ 5467759 h 5467759"/>
                <a:gd name="connsiteX4" fmla="*/ 0 w 5486400"/>
                <a:gd name="connsiteY4" fmla="*/ 5193676 h 5467759"/>
                <a:gd name="connsiteX5" fmla="*/ 20150 w 5486400"/>
                <a:gd name="connsiteY5" fmla="*/ 4928679 h 5467759"/>
                <a:gd name="connsiteX6" fmla="*/ 5481806 w 5486400"/>
                <a:gd name="connsiteY6" fmla="*/ 0 h 5467759"/>
                <a:gd name="connsiteX0" fmla="*/ 5486400 w 5577840"/>
                <a:gd name="connsiteY0" fmla="*/ 5467759 h 5559199"/>
                <a:gd name="connsiteX1" fmla="*/ 0 w 5577840"/>
                <a:gd name="connsiteY1" fmla="*/ 5467759 h 5559199"/>
                <a:gd name="connsiteX2" fmla="*/ 0 w 5577840"/>
                <a:gd name="connsiteY2" fmla="*/ 5193676 h 5559199"/>
                <a:gd name="connsiteX3" fmla="*/ 20150 w 5577840"/>
                <a:gd name="connsiteY3" fmla="*/ 4928679 h 5559199"/>
                <a:gd name="connsiteX4" fmla="*/ 5481806 w 5577840"/>
                <a:gd name="connsiteY4" fmla="*/ 0 h 5559199"/>
                <a:gd name="connsiteX5" fmla="*/ 5486400 w 5577840"/>
                <a:gd name="connsiteY5" fmla="*/ 116 h 5559199"/>
                <a:gd name="connsiteX6" fmla="*/ 5577840 w 5577840"/>
                <a:gd name="connsiteY6" fmla="*/ 5559199 h 5559199"/>
                <a:gd name="connsiteX0" fmla="*/ 5486400 w 5486400"/>
                <a:gd name="connsiteY0" fmla="*/ 5467759 h 5467759"/>
                <a:gd name="connsiteX1" fmla="*/ 0 w 5486400"/>
                <a:gd name="connsiteY1" fmla="*/ 5467759 h 5467759"/>
                <a:gd name="connsiteX2" fmla="*/ 0 w 5486400"/>
                <a:gd name="connsiteY2" fmla="*/ 5193676 h 5467759"/>
                <a:gd name="connsiteX3" fmla="*/ 20150 w 5486400"/>
                <a:gd name="connsiteY3" fmla="*/ 4928679 h 5467759"/>
                <a:gd name="connsiteX4" fmla="*/ 5481806 w 5486400"/>
                <a:gd name="connsiteY4" fmla="*/ 0 h 5467759"/>
                <a:gd name="connsiteX5" fmla="*/ 5486400 w 5486400"/>
                <a:gd name="connsiteY5" fmla="*/ 116 h 5467759"/>
                <a:gd name="connsiteX0" fmla="*/ 0 w 5486400"/>
                <a:gd name="connsiteY0" fmla="*/ 5467759 h 5467759"/>
                <a:gd name="connsiteX1" fmla="*/ 0 w 5486400"/>
                <a:gd name="connsiteY1" fmla="*/ 5193676 h 5467759"/>
                <a:gd name="connsiteX2" fmla="*/ 20150 w 5486400"/>
                <a:gd name="connsiteY2" fmla="*/ 4928679 h 5467759"/>
                <a:gd name="connsiteX3" fmla="*/ 5481806 w 5486400"/>
                <a:gd name="connsiteY3" fmla="*/ 0 h 5467759"/>
                <a:gd name="connsiteX4" fmla="*/ 5486400 w 5486400"/>
                <a:gd name="connsiteY4" fmla="*/ 116 h 5467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5467759">
                  <a:moveTo>
                    <a:pt x="0" y="5467759"/>
                  </a:moveTo>
                  <a:lnTo>
                    <a:pt x="0" y="5193676"/>
                  </a:lnTo>
                  <a:lnTo>
                    <a:pt x="20150" y="4928679"/>
                  </a:lnTo>
                  <a:cubicBezTo>
                    <a:pt x="301293" y="2160314"/>
                    <a:pt x="2639266" y="0"/>
                    <a:pt x="5481806" y="0"/>
                  </a:cubicBezTo>
                  <a:lnTo>
                    <a:pt x="5486400" y="116"/>
                  </a:lnTo>
                </a:path>
              </a:pathLst>
            </a:custGeom>
            <a:noFill/>
            <a:ln w="12700" cap="flat" cmpd="sng" algn="ctr">
              <a:solidFill>
                <a:srgbClr val="E7E6E6">
                  <a:lumMod val="90000"/>
                </a:srgbClr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</a:endParaRPr>
            </a:p>
          </p:txBody>
        </p:sp>
        <p:sp>
          <p:nvSpPr>
            <p:cNvPr id="30" name="Forme libre : forme 25">
              <a:extLst>
                <a:ext uri="{FF2B5EF4-FFF2-40B4-BE49-F238E27FC236}">
                  <a16:creationId xmlns:a16="http://schemas.microsoft.com/office/drawing/2014/main" id="{7D8237F2-B32F-41D8-94A0-654777BD2F3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06342" y="2795312"/>
              <a:ext cx="4085658" cy="4062688"/>
            </a:xfrm>
            <a:custGeom>
              <a:avLst/>
              <a:gdLst>
                <a:gd name="connsiteX0" fmla="*/ 4668443 w 4673036"/>
                <a:gd name="connsiteY0" fmla="*/ 0 h 4646764"/>
                <a:gd name="connsiteX1" fmla="*/ 4673036 w 4673036"/>
                <a:gd name="connsiteY1" fmla="*/ 116 h 4646764"/>
                <a:gd name="connsiteX2" fmla="*/ 4673036 w 4673036"/>
                <a:gd name="connsiteY2" fmla="*/ 4646764 h 4646764"/>
                <a:gd name="connsiteX3" fmla="*/ 0 w 4673036"/>
                <a:gd name="connsiteY3" fmla="*/ 4646764 h 4646764"/>
                <a:gd name="connsiteX4" fmla="*/ 5512 w 4673036"/>
                <a:gd name="connsiteY4" fmla="*/ 4428740 h 4646764"/>
                <a:gd name="connsiteX5" fmla="*/ 4668443 w 4673036"/>
                <a:gd name="connsiteY5" fmla="*/ 0 h 464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036" h="4646764">
                  <a:moveTo>
                    <a:pt x="4668443" y="0"/>
                  </a:moveTo>
                  <a:lnTo>
                    <a:pt x="4673036" y="116"/>
                  </a:lnTo>
                  <a:lnTo>
                    <a:pt x="4673036" y="4646764"/>
                  </a:lnTo>
                  <a:lnTo>
                    <a:pt x="0" y="4646764"/>
                  </a:lnTo>
                  <a:lnTo>
                    <a:pt x="5512" y="4428740"/>
                  </a:lnTo>
                  <a:cubicBezTo>
                    <a:pt x="130563" y="1961777"/>
                    <a:pt x="2170404" y="0"/>
                    <a:pt x="4668443" y="0"/>
                  </a:cubicBezTo>
                  <a:close/>
                </a:path>
              </a:pathLst>
            </a:custGeom>
          </p:spPr>
          <p:txBody>
            <a:bodyPr wrap="square">
              <a:noAutofit/>
            </a:bodyPr>
            <a:lstStyle>
              <a:lvl1pPr marL="228600" indent="-22860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  <a:p>
              <a:pPr marL="228600" marR="0" lvl="0" indent="-22860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  <a:p>
              <a:pPr marL="228600" marR="0" lvl="0" indent="-22860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  <a:p>
              <a:pPr marL="228600" marR="0" lvl="0" indent="-22860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  <a:p>
              <a:pPr marL="228600" marR="0" lvl="0" indent="-22860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  <a:p>
              <a:pPr marL="228600" marR="0" lvl="0" indent="-22860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EF077307-C656-45CC-BAA7-58B79CAE3C28}"/>
                </a:ext>
              </a:extLst>
            </p:cNvPr>
            <p:cNvSpPr/>
            <p:nvPr userDrawn="1"/>
          </p:nvSpPr>
          <p:spPr>
            <a:xfrm>
              <a:off x="7848600" y="2534742"/>
              <a:ext cx="4343400" cy="4323257"/>
            </a:xfrm>
            <a:custGeom>
              <a:avLst/>
              <a:gdLst>
                <a:gd name="connsiteX0" fmla="*/ 5660478 w 5665072"/>
                <a:gd name="connsiteY0" fmla="*/ 0 h 5638800"/>
                <a:gd name="connsiteX1" fmla="*/ 5665072 w 5665072"/>
                <a:gd name="connsiteY1" fmla="*/ 116 h 5638800"/>
                <a:gd name="connsiteX2" fmla="*/ 5665072 w 5665072"/>
                <a:gd name="connsiteY2" fmla="*/ 324495 h 5638800"/>
                <a:gd name="connsiteX3" fmla="*/ 5660479 w 5665072"/>
                <a:gd name="connsiteY3" fmla="*/ 324379 h 5638800"/>
                <a:gd name="connsiteX4" fmla="*/ 1886888 w 5665072"/>
                <a:gd name="connsiteY4" fmla="*/ 1887451 h 5638800"/>
                <a:gd name="connsiteX5" fmla="*/ 330760 w 5665072"/>
                <a:gd name="connsiteY5" fmla="*/ 5386418 h 5638800"/>
                <a:gd name="connsiteX6" fmla="*/ 324379 w 5665072"/>
                <a:gd name="connsiteY6" fmla="*/ 5638800 h 5638800"/>
                <a:gd name="connsiteX7" fmla="*/ 0 w 5665072"/>
                <a:gd name="connsiteY7" fmla="*/ 5638800 h 5638800"/>
                <a:gd name="connsiteX8" fmla="*/ 6803 w 5665072"/>
                <a:gd name="connsiteY8" fmla="*/ 5369725 h 5638800"/>
                <a:gd name="connsiteX9" fmla="*/ 5660478 w 5665072"/>
                <a:gd name="connsiteY9" fmla="*/ 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65072" h="5638800">
                  <a:moveTo>
                    <a:pt x="5660478" y="0"/>
                  </a:moveTo>
                  <a:lnTo>
                    <a:pt x="5665072" y="116"/>
                  </a:lnTo>
                  <a:lnTo>
                    <a:pt x="5665072" y="324495"/>
                  </a:lnTo>
                  <a:lnTo>
                    <a:pt x="5660479" y="324379"/>
                  </a:lnTo>
                  <a:cubicBezTo>
                    <a:pt x="4186800" y="324379"/>
                    <a:pt x="2852634" y="921705"/>
                    <a:pt x="1886888" y="1887451"/>
                  </a:cubicBezTo>
                  <a:cubicBezTo>
                    <a:pt x="981501" y="2792838"/>
                    <a:pt x="399921" y="4022032"/>
                    <a:pt x="330760" y="5386418"/>
                  </a:cubicBezTo>
                  <a:lnTo>
                    <a:pt x="324379" y="5638800"/>
                  </a:lnTo>
                  <a:lnTo>
                    <a:pt x="0" y="5638800"/>
                  </a:lnTo>
                  <a:lnTo>
                    <a:pt x="6803" y="5369725"/>
                  </a:lnTo>
                  <a:cubicBezTo>
                    <a:pt x="158424" y="2378601"/>
                    <a:pt x="2631674" y="0"/>
                    <a:pt x="5660478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E9BBD808-CB1E-46B9-AF36-703CD3A6C938}"/>
                </a:ext>
              </a:extLst>
            </p:cNvPr>
            <p:cNvSpPr/>
            <p:nvPr userDrawn="1"/>
          </p:nvSpPr>
          <p:spPr>
            <a:xfrm>
              <a:off x="7522608" y="2211578"/>
              <a:ext cx="4669393" cy="4646423"/>
            </a:xfrm>
            <a:custGeom>
              <a:avLst/>
              <a:gdLst>
                <a:gd name="connsiteX0" fmla="*/ 4665377 w 4669393"/>
                <a:gd name="connsiteY0" fmla="*/ 0 h 4646423"/>
                <a:gd name="connsiteX1" fmla="*/ 4669393 w 4669393"/>
                <a:gd name="connsiteY1" fmla="*/ 101 h 4646423"/>
                <a:gd name="connsiteX2" fmla="*/ 4669393 w 4669393"/>
                <a:gd name="connsiteY2" fmla="*/ 418868 h 4646423"/>
                <a:gd name="connsiteX3" fmla="*/ 4665377 w 4669393"/>
                <a:gd name="connsiteY3" fmla="*/ 418767 h 4646423"/>
                <a:gd name="connsiteX4" fmla="*/ 1809721 w 4669393"/>
                <a:gd name="connsiteY4" fmla="*/ 1522087 h 4646423"/>
                <a:gd name="connsiteX5" fmla="*/ 1674233 w 4669393"/>
                <a:gd name="connsiteY5" fmla="*/ 1651263 h 4646423"/>
                <a:gd name="connsiteX6" fmla="*/ 1674234 w 4669393"/>
                <a:gd name="connsiteY6" fmla="*/ 1651264 h 4646423"/>
                <a:gd name="connsiteX7" fmla="*/ 1662223 w 4669393"/>
                <a:gd name="connsiteY7" fmla="*/ 1662715 h 4646423"/>
                <a:gd name="connsiteX8" fmla="*/ 423801 w 4669393"/>
                <a:gd name="connsiteY8" fmla="*/ 4447315 h 4646423"/>
                <a:gd name="connsiteX9" fmla="*/ 418767 w 4669393"/>
                <a:gd name="connsiteY9" fmla="*/ 4646423 h 4646423"/>
                <a:gd name="connsiteX10" fmla="*/ 0 w 4669393"/>
                <a:gd name="connsiteY10" fmla="*/ 4646423 h 4646423"/>
                <a:gd name="connsiteX11" fmla="*/ 5579 w 4669393"/>
                <a:gd name="connsiteY11" fmla="*/ 4425765 h 4646423"/>
                <a:gd name="connsiteX12" fmla="*/ 1366110 w 4669393"/>
                <a:gd name="connsiteY12" fmla="*/ 1366602 h 4646423"/>
                <a:gd name="connsiteX13" fmla="*/ 1378120 w 4669393"/>
                <a:gd name="connsiteY13" fmla="*/ 1355152 h 4646423"/>
                <a:gd name="connsiteX14" fmla="*/ 1378119 w 4669393"/>
                <a:gd name="connsiteY14" fmla="*/ 1355151 h 4646423"/>
                <a:gd name="connsiteX15" fmla="*/ 1528151 w 4669393"/>
                <a:gd name="connsiteY15" fmla="*/ 1212108 h 4646423"/>
                <a:gd name="connsiteX16" fmla="*/ 4665377 w 4669393"/>
                <a:gd name="connsiteY16" fmla="*/ 0 h 4646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69393" h="4646423">
                  <a:moveTo>
                    <a:pt x="4665377" y="0"/>
                  </a:moveTo>
                  <a:lnTo>
                    <a:pt x="4669393" y="101"/>
                  </a:lnTo>
                  <a:lnTo>
                    <a:pt x="4669393" y="418868"/>
                  </a:lnTo>
                  <a:lnTo>
                    <a:pt x="4665377" y="418767"/>
                  </a:lnTo>
                  <a:cubicBezTo>
                    <a:pt x="3565872" y="418767"/>
                    <a:pt x="2563951" y="836576"/>
                    <a:pt x="1809721" y="1522087"/>
                  </a:cubicBezTo>
                  <a:lnTo>
                    <a:pt x="1674233" y="1651263"/>
                  </a:lnTo>
                  <a:lnTo>
                    <a:pt x="1674234" y="1651264"/>
                  </a:lnTo>
                  <a:lnTo>
                    <a:pt x="1662223" y="1662715"/>
                  </a:lnTo>
                  <a:cubicBezTo>
                    <a:pt x="941684" y="2383254"/>
                    <a:pt x="478842" y="3361489"/>
                    <a:pt x="423801" y="4447315"/>
                  </a:cubicBezTo>
                  <a:lnTo>
                    <a:pt x="418767" y="4646423"/>
                  </a:lnTo>
                  <a:lnTo>
                    <a:pt x="0" y="4646423"/>
                  </a:lnTo>
                  <a:lnTo>
                    <a:pt x="5579" y="4425765"/>
                  </a:lnTo>
                  <a:cubicBezTo>
                    <a:pt x="66047" y="3232876"/>
                    <a:pt x="574525" y="2158186"/>
                    <a:pt x="1366110" y="1366602"/>
                  </a:cubicBezTo>
                  <a:lnTo>
                    <a:pt x="1378120" y="1355152"/>
                  </a:lnTo>
                  <a:lnTo>
                    <a:pt x="1378119" y="1355151"/>
                  </a:lnTo>
                  <a:lnTo>
                    <a:pt x="1528151" y="1212108"/>
                  </a:lnTo>
                  <a:cubicBezTo>
                    <a:pt x="2356750" y="459005"/>
                    <a:pt x="3457460" y="0"/>
                    <a:pt x="4665377" y="0"/>
                  </a:cubicBezTo>
                  <a:close/>
                </a:path>
              </a:pathLst>
            </a:custGeom>
            <a:solidFill>
              <a:srgbClr val="13AFB7"/>
            </a:solidFill>
            <a:ln w="12700" cap="flat" cmpd="sng" algn="ctr">
              <a:solidFill>
                <a:srgbClr val="13AFB7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</a:endParaRPr>
            </a:p>
          </p:txBody>
        </p:sp>
      </p:grpSp>
      <p:pic>
        <p:nvPicPr>
          <p:cNvPr id="33" name="Image 32">
            <a:extLst>
              <a:ext uri="{FF2B5EF4-FFF2-40B4-BE49-F238E27FC236}">
                <a16:creationId xmlns:a16="http://schemas.microsoft.com/office/drawing/2014/main" id="{48B105E4-3C06-4AC7-905D-DD5273685D3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01" y="2889000"/>
            <a:ext cx="1080000" cy="1080000"/>
          </a:xfrm>
          <a:prstGeom prst="rect">
            <a:avLst/>
          </a:prstGeom>
        </p:spPr>
      </p:pic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42F16ECD-E510-4D9A-A828-B07683585B55}"/>
              </a:ext>
            </a:extLst>
          </p:cNvPr>
          <p:cNvCxnSpPr>
            <a:cxnSpLocks/>
          </p:cNvCxnSpPr>
          <p:nvPr userDrawn="1"/>
        </p:nvCxnSpPr>
        <p:spPr>
          <a:xfrm flipV="1">
            <a:off x="2384964" y="2273060"/>
            <a:ext cx="0" cy="2311880"/>
          </a:xfrm>
          <a:prstGeom prst="line">
            <a:avLst/>
          </a:prstGeom>
          <a:noFill/>
          <a:ln w="19050" cap="flat" cmpd="sng" algn="ctr">
            <a:solidFill>
              <a:srgbClr val="E7E6E6">
                <a:lumMod val="90000"/>
              </a:srgb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22195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93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B08F6D47-E3ED-478B-8B8F-05948C69B542}"/>
              </a:ext>
            </a:extLst>
          </p:cNvPr>
          <p:cNvSpPr/>
          <p:nvPr userDrawn="1"/>
        </p:nvSpPr>
        <p:spPr>
          <a:xfrm>
            <a:off x="1" y="1"/>
            <a:ext cx="2323577" cy="2329625"/>
          </a:xfrm>
          <a:custGeom>
            <a:avLst/>
            <a:gdLst>
              <a:gd name="connsiteX0" fmla="*/ 0 w 2323577"/>
              <a:gd name="connsiteY0" fmla="*/ 0 h 2329625"/>
              <a:gd name="connsiteX1" fmla="*/ 2323577 w 2323577"/>
              <a:gd name="connsiteY1" fmla="*/ 0 h 2329625"/>
              <a:gd name="connsiteX2" fmla="*/ 2189497 w 2323577"/>
              <a:gd name="connsiteY2" fmla="*/ 68672 h 2329625"/>
              <a:gd name="connsiteX3" fmla="*/ 75022 w 2323577"/>
              <a:gd name="connsiteY3" fmla="*/ 2183147 h 2329625"/>
              <a:gd name="connsiteX4" fmla="*/ 0 w 2323577"/>
              <a:gd name="connsiteY4" fmla="*/ 2329625 h 2329625"/>
              <a:gd name="connsiteX5" fmla="*/ 0 w 2323577"/>
              <a:gd name="connsiteY5" fmla="*/ 0 h 232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3577" h="2329625">
                <a:moveTo>
                  <a:pt x="0" y="0"/>
                </a:moveTo>
                <a:lnTo>
                  <a:pt x="2323577" y="0"/>
                </a:lnTo>
                <a:lnTo>
                  <a:pt x="2189497" y="68672"/>
                </a:lnTo>
                <a:cubicBezTo>
                  <a:pt x="1296583" y="553732"/>
                  <a:pt x="560082" y="1290233"/>
                  <a:pt x="75022" y="2183147"/>
                </a:cubicBezTo>
                <a:lnTo>
                  <a:pt x="0" y="2329625"/>
                </a:lnTo>
                <a:lnTo>
                  <a:pt x="0" y="0"/>
                </a:lnTo>
                <a:close/>
              </a:path>
            </a:pathLst>
          </a:custGeom>
          <a:solidFill>
            <a:srgbClr val="13AFB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</a:endParaRP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A03A3D43-3BC8-4F89-993B-5C8FA1D73348}"/>
              </a:ext>
            </a:extLst>
          </p:cNvPr>
          <p:cNvSpPr/>
          <p:nvPr userDrawn="1"/>
        </p:nvSpPr>
        <p:spPr>
          <a:xfrm>
            <a:off x="0" y="1"/>
            <a:ext cx="2816951" cy="2800350"/>
          </a:xfrm>
          <a:custGeom>
            <a:avLst/>
            <a:gdLst>
              <a:gd name="connsiteX0" fmla="*/ 2816951 w 2857500"/>
              <a:gd name="connsiteY0" fmla="*/ 0 h 2800350"/>
              <a:gd name="connsiteX1" fmla="*/ 2857500 w 2857500"/>
              <a:gd name="connsiteY1" fmla="*/ 0 h 2800350"/>
              <a:gd name="connsiteX2" fmla="*/ 2857500 w 2857500"/>
              <a:gd name="connsiteY2" fmla="*/ 2800350 h 2800350"/>
              <a:gd name="connsiteX3" fmla="*/ 0 w 2857500"/>
              <a:gd name="connsiteY3" fmla="*/ 2800350 h 2800350"/>
              <a:gd name="connsiteX4" fmla="*/ 0 w 2857500"/>
              <a:gd name="connsiteY4" fmla="*/ 2748666 h 2800350"/>
              <a:gd name="connsiteX5" fmla="*/ 7869 w 2857500"/>
              <a:gd name="connsiteY5" fmla="*/ 2728708 h 2800350"/>
              <a:gd name="connsiteX6" fmla="*/ 2684258 w 2857500"/>
              <a:gd name="connsiteY6" fmla="*/ 52319 h 2800350"/>
              <a:gd name="connsiteX7" fmla="*/ 2816951 w 2857500"/>
              <a:gd name="connsiteY7" fmla="*/ 0 h 2800350"/>
              <a:gd name="connsiteX0" fmla="*/ 2857500 w 2948940"/>
              <a:gd name="connsiteY0" fmla="*/ 0 h 2800350"/>
              <a:gd name="connsiteX1" fmla="*/ 2857500 w 2948940"/>
              <a:gd name="connsiteY1" fmla="*/ 2800350 h 2800350"/>
              <a:gd name="connsiteX2" fmla="*/ 0 w 2948940"/>
              <a:gd name="connsiteY2" fmla="*/ 2800350 h 2800350"/>
              <a:gd name="connsiteX3" fmla="*/ 0 w 2948940"/>
              <a:gd name="connsiteY3" fmla="*/ 2748666 h 2800350"/>
              <a:gd name="connsiteX4" fmla="*/ 7869 w 2948940"/>
              <a:gd name="connsiteY4" fmla="*/ 2728708 h 2800350"/>
              <a:gd name="connsiteX5" fmla="*/ 2684258 w 2948940"/>
              <a:gd name="connsiteY5" fmla="*/ 52319 h 2800350"/>
              <a:gd name="connsiteX6" fmla="*/ 2816951 w 2948940"/>
              <a:gd name="connsiteY6" fmla="*/ 0 h 2800350"/>
              <a:gd name="connsiteX7" fmla="*/ 2948940 w 2948940"/>
              <a:gd name="connsiteY7" fmla="*/ 91440 h 2800350"/>
              <a:gd name="connsiteX0" fmla="*/ 2857500 w 2948940"/>
              <a:gd name="connsiteY0" fmla="*/ 2800350 h 2800350"/>
              <a:gd name="connsiteX1" fmla="*/ 0 w 2948940"/>
              <a:gd name="connsiteY1" fmla="*/ 2800350 h 2800350"/>
              <a:gd name="connsiteX2" fmla="*/ 0 w 2948940"/>
              <a:gd name="connsiteY2" fmla="*/ 2748666 h 2800350"/>
              <a:gd name="connsiteX3" fmla="*/ 7869 w 2948940"/>
              <a:gd name="connsiteY3" fmla="*/ 2728708 h 2800350"/>
              <a:gd name="connsiteX4" fmla="*/ 2684258 w 2948940"/>
              <a:gd name="connsiteY4" fmla="*/ 52319 h 2800350"/>
              <a:gd name="connsiteX5" fmla="*/ 2816951 w 2948940"/>
              <a:gd name="connsiteY5" fmla="*/ 0 h 2800350"/>
              <a:gd name="connsiteX6" fmla="*/ 2948940 w 2948940"/>
              <a:gd name="connsiteY6" fmla="*/ 91440 h 2800350"/>
              <a:gd name="connsiteX0" fmla="*/ 2857500 w 2857500"/>
              <a:gd name="connsiteY0" fmla="*/ 2800350 h 2800350"/>
              <a:gd name="connsiteX1" fmla="*/ 0 w 2857500"/>
              <a:gd name="connsiteY1" fmla="*/ 2800350 h 2800350"/>
              <a:gd name="connsiteX2" fmla="*/ 0 w 2857500"/>
              <a:gd name="connsiteY2" fmla="*/ 2748666 h 2800350"/>
              <a:gd name="connsiteX3" fmla="*/ 7869 w 2857500"/>
              <a:gd name="connsiteY3" fmla="*/ 2728708 h 2800350"/>
              <a:gd name="connsiteX4" fmla="*/ 2684258 w 2857500"/>
              <a:gd name="connsiteY4" fmla="*/ 52319 h 2800350"/>
              <a:gd name="connsiteX5" fmla="*/ 2816951 w 2857500"/>
              <a:gd name="connsiteY5" fmla="*/ 0 h 2800350"/>
              <a:gd name="connsiteX0" fmla="*/ 0 w 2816951"/>
              <a:gd name="connsiteY0" fmla="*/ 2800350 h 2800350"/>
              <a:gd name="connsiteX1" fmla="*/ 0 w 2816951"/>
              <a:gd name="connsiteY1" fmla="*/ 2748666 h 2800350"/>
              <a:gd name="connsiteX2" fmla="*/ 7869 w 2816951"/>
              <a:gd name="connsiteY2" fmla="*/ 2728708 h 2800350"/>
              <a:gd name="connsiteX3" fmla="*/ 2684258 w 2816951"/>
              <a:gd name="connsiteY3" fmla="*/ 52319 h 2800350"/>
              <a:gd name="connsiteX4" fmla="*/ 2816951 w 2816951"/>
              <a:gd name="connsiteY4" fmla="*/ 0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6951" h="2800350">
                <a:moveTo>
                  <a:pt x="0" y="2800350"/>
                </a:moveTo>
                <a:lnTo>
                  <a:pt x="0" y="2748666"/>
                </a:lnTo>
                <a:lnTo>
                  <a:pt x="7869" y="2728708"/>
                </a:lnTo>
                <a:cubicBezTo>
                  <a:pt x="516851" y="1525337"/>
                  <a:pt x="1480887" y="561301"/>
                  <a:pt x="2684258" y="52319"/>
                </a:cubicBezTo>
                <a:lnTo>
                  <a:pt x="2816951" y="0"/>
                </a:lnTo>
              </a:path>
            </a:pathLst>
          </a:custGeom>
          <a:noFill/>
          <a:ln w="12700" cap="flat" cmpd="sng" algn="ctr">
            <a:solidFill>
              <a:srgbClr val="E7E6E6">
                <a:lumMod val="90000"/>
              </a:srgbClr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fr-FR" kern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9C02075-9DF2-431B-BA97-5113BB433D1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01" y="2889000"/>
            <a:ext cx="1080000" cy="1080000"/>
          </a:xfrm>
          <a:prstGeom prst="rect">
            <a:avLst/>
          </a:prstGeom>
        </p:spPr>
      </p:pic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C1A9049-54E4-49F4-9F68-F794DAE0209B}"/>
              </a:ext>
            </a:extLst>
          </p:cNvPr>
          <p:cNvCxnSpPr>
            <a:cxnSpLocks/>
          </p:cNvCxnSpPr>
          <p:nvPr userDrawn="1"/>
        </p:nvCxnSpPr>
        <p:spPr>
          <a:xfrm flipV="1">
            <a:off x="2384964" y="2273060"/>
            <a:ext cx="0" cy="2311880"/>
          </a:xfrm>
          <a:prstGeom prst="line">
            <a:avLst/>
          </a:prstGeom>
          <a:noFill/>
          <a:ln w="19050" cap="flat" cmpd="sng" algn="ctr">
            <a:solidFill>
              <a:srgbClr val="E7E6E6">
                <a:lumMod val="90000"/>
              </a:srgbClr>
            </a:solidFill>
            <a:prstDash val="solid"/>
            <a:miter lim="800000"/>
          </a:ln>
          <a:effectLst/>
        </p:spPr>
      </p:cxn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49BA79B-F204-4B08-B540-0B14DEB37B31}"/>
              </a:ext>
            </a:extLst>
          </p:cNvPr>
          <p:cNvGrpSpPr/>
          <p:nvPr userDrawn="1"/>
        </p:nvGrpSpPr>
        <p:grpSpPr>
          <a:xfrm>
            <a:off x="9390742" y="4072492"/>
            <a:ext cx="2801259" cy="2785510"/>
            <a:chOff x="9042400" y="3726107"/>
            <a:chExt cx="3149602" cy="3131895"/>
          </a:xfrm>
        </p:grpSpPr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74691CCA-B823-4196-8E3C-9ED1DA23E2A3}"/>
                </a:ext>
              </a:extLst>
            </p:cNvPr>
            <p:cNvSpPr/>
            <p:nvPr userDrawn="1"/>
          </p:nvSpPr>
          <p:spPr>
            <a:xfrm>
              <a:off x="9042400" y="3726107"/>
              <a:ext cx="3149602" cy="3131895"/>
            </a:xfrm>
            <a:custGeom>
              <a:avLst/>
              <a:gdLst>
                <a:gd name="connsiteX0" fmla="*/ 4668443 w 4673037"/>
                <a:gd name="connsiteY0" fmla="*/ 0 h 4646765"/>
                <a:gd name="connsiteX1" fmla="*/ 4673037 w 4673037"/>
                <a:gd name="connsiteY1" fmla="*/ 116 h 4646765"/>
                <a:gd name="connsiteX2" fmla="*/ 4673037 w 4673037"/>
                <a:gd name="connsiteY2" fmla="*/ 4646765 h 4646765"/>
                <a:gd name="connsiteX3" fmla="*/ 0 w 4673037"/>
                <a:gd name="connsiteY3" fmla="*/ 4646765 h 4646765"/>
                <a:gd name="connsiteX4" fmla="*/ 5512 w 4673037"/>
                <a:gd name="connsiteY4" fmla="*/ 4428740 h 4646765"/>
                <a:gd name="connsiteX5" fmla="*/ 4668443 w 4673037"/>
                <a:gd name="connsiteY5" fmla="*/ 0 h 4646765"/>
                <a:gd name="connsiteX0" fmla="*/ 4673037 w 4808706"/>
                <a:gd name="connsiteY0" fmla="*/ 4646765 h 4782434"/>
                <a:gd name="connsiteX1" fmla="*/ 0 w 4808706"/>
                <a:gd name="connsiteY1" fmla="*/ 4646765 h 4782434"/>
                <a:gd name="connsiteX2" fmla="*/ 5512 w 4808706"/>
                <a:gd name="connsiteY2" fmla="*/ 4428740 h 4782434"/>
                <a:gd name="connsiteX3" fmla="*/ 4668443 w 4808706"/>
                <a:gd name="connsiteY3" fmla="*/ 0 h 4782434"/>
                <a:gd name="connsiteX4" fmla="*/ 4673037 w 4808706"/>
                <a:gd name="connsiteY4" fmla="*/ 116 h 4782434"/>
                <a:gd name="connsiteX5" fmla="*/ 4808706 w 4808706"/>
                <a:gd name="connsiteY5" fmla="*/ 4782434 h 4782434"/>
                <a:gd name="connsiteX0" fmla="*/ 4673037 w 4673037"/>
                <a:gd name="connsiteY0" fmla="*/ 4646765 h 4646765"/>
                <a:gd name="connsiteX1" fmla="*/ 0 w 4673037"/>
                <a:gd name="connsiteY1" fmla="*/ 4646765 h 4646765"/>
                <a:gd name="connsiteX2" fmla="*/ 5512 w 4673037"/>
                <a:gd name="connsiteY2" fmla="*/ 4428740 h 4646765"/>
                <a:gd name="connsiteX3" fmla="*/ 4668443 w 4673037"/>
                <a:gd name="connsiteY3" fmla="*/ 0 h 4646765"/>
                <a:gd name="connsiteX4" fmla="*/ 4673037 w 4673037"/>
                <a:gd name="connsiteY4" fmla="*/ 116 h 4646765"/>
                <a:gd name="connsiteX0" fmla="*/ 0 w 4673037"/>
                <a:gd name="connsiteY0" fmla="*/ 4646765 h 4646765"/>
                <a:gd name="connsiteX1" fmla="*/ 5512 w 4673037"/>
                <a:gd name="connsiteY1" fmla="*/ 4428740 h 4646765"/>
                <a:gd name="connsiteX2" fmla="*/ 4668443 w 4673037"/>
                <a:gd name="connsiteY2" fmla="*/ 0 h 4646765"/>
                <a:gd name="connsiteX3" fmla="*/ 4673037 w 4673037"/>
                <a:gd name="connsiteY3" fmla="*/ 116 h 464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3037" h="4646765">
                  <a:moveTo>
                    <a:pt x="0" y="4646765"/>
                  </a:moveTo>
                  <a:lnTo>
                    <a:pt x="5512" y="4428740"/>
                  </a:lnTo>
                  <a:cubicBezTo>
                    <a:pt x="130563" y="1961777"/>
                    <a:pt x="2170404" y="0"/>
                    <a:pt x="4668443" y="0"/>
                  </a:cubicBezTo>
                  <a:lnTo>
                    <a:pt x="4673037" y="116"/>
                  </a:lnTo>
                </a:path>
              </a:pathLst>
            </a:custGeom>
            <a:noFill/>
            <a:ln w="12700" cap="flat" cmpd="sng" algn="ctr">
              <a:solidFill>
                <a:srgbClr val="D1CFCF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A2180735-1F1F-49BD-8472-A52588A0D07C}"/>
                </a:ext>
              </a:extLst>
            </p:cNvPr>
            <p:cNvSpPr/>
            <p:nvPr userDrawn="1"/>
          </p:nvSpPr>
          <p:spPr>
            <a:xfrm>
              <a:off x="9245600" y="5414230"/>
              <a:ext cx="861131" cy="1443770"/>
            </a:xfrm>
            <a:custGeom>
              <a:avLst/>
              <a:gdLst>
                <a:gd name="connsiteX0" fmla="*/ 386992 w 861131"/>
                <a:gd name="connsiteY0" fmla="*/ 0 h 1443770"/>
                <a:gd name="connsiteX1" fmla="*/ 861131 w 861131"/>
                <a:gd name="connsiteY1" fmla="*/ 266327 h 1443770"/>
                <a:gd name="connsiteX2" fmla="*/ 769102 w 861131"/>
                <a:gd name="connsiteY2" fmla="*/ 441428 h 1443770"/>
                <a:gd name="connsiteX3" fmla="*/ 548132 w 861131"/>
                <a:gd name="connsiteY3" fmla="*/ 1331745 h 1443770"/>
                <a:gd name="connsiteX4" fmla="*/ 545300 w 861131"/>
                <a:gd name="connsiteY4" fmla="*/ 1443770 h 1443770"/>
                <a:gd name="connsiteX5" fmla="*/ 0 w 861131"/>
                <a:gd name="connsiteY5" fmla="*/ 1443770 h 1443770"/>
                <a:gd name="connsiteX6" fmla="*/ 3475 w 861131"/>
                <a:gd name="connsiteY6" fmla="*/ 1306303 h 1443770"/>
                <a:gd name="connsiteX7" fmla="*/ 274628 w 861131"/>
                <a:gd name="connsiteY7" fmla="*/ 213792 h 1443770"/>
                <a:gd name="connsiteX8" fmla="*/ 386992 w 861131"/>
                <a:gd name="connsiteY8" fmla="*/ 0 h 14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131" h="1443770">
                  <a:moveTo>
                    <a:pt x="386992" y="0"/>
                  </a:moveTo>
                  <a:lnTo>
                    <a:pt x="861131" y="266327"/>
                  </a:lnTo>
                  <a:lnTo>
                    <a:pt x="769102" y="441428"/>
                  </a:lnTo>
                  <a:cubicBezTo>
                    <a:pt x="641750" y="714181"/>
                    <a:pt x="564195" y="1014851"/>
                    <a:pt x="548132" y="1331745"/>
                  </a:cubicBezTo>
                  <a:lnTo>
                    <a:pt x="545300" y="1443770"/>
                  </a:lnTo>
                  <a:lnTo>
                    <a:pt x="0" y="1443770"/>
                  </a:lnTo>
                  <a:lnTo>
                    <a:pt x="3475" y="1306303"/>
                  </a:lnTo>
                  <a:cubicBezTo>
                    <a:pt x="23187" y="917442"/>
                    <a:pt x="118354" y="548488"/>
                    <a:pt x="274628" y="213792"/>
                  </a:cubicBezTo>
                  <a:lnTo>
                    <a:pt x="386992" y="0"/>
                  </a:lnTo>
                  <a:close/>
                </a:path>
              </a:pathLst>
            </a:custGeom>
            <a:solidFill>
              <a:srgbClr val="A6EDE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81A3B531-16B1-4C36-84A2-8C061DA3DC14}"/>
                </a:ext>
              </a:extLst>
            </p:cNvPr>
            <p:cNvSpPr/>
            <p:nvPr userDrawn="1"/>
          </p:nvSpPr>
          <p:spPr>
            <a:xfrm>
              <a:off x="10029372" y="5797028"/>
              <a:ext cx="2162627" cy="1060972"/>
            </a:xfrm>
            <a:custGeom>
              <a:avLst/>
              <a:gdLst>
                <a:gd name="connsiteX0" fmla="*/ 284710 w 2162627"/>
                <a:gd name="connsiteY0" fmla="*/ 0 h 1060972"/>
                <a:gd name="connsiteX1" fmla="*/ 2162627 w 2162627"/>
                <a:gd name="connsiteY1" fmla="*/ 1054839 h 1060972"/>
                <a:gd name="connsiteX2" fmla="*/ 2162627 w 2162627"/>
                <a:gd name="connsiteY2" fmla="*/ 1060972 h 1060972"/>
                <a:gd name="connsiteX3" fmla="*/ 0 w 2162627"/>
                <a:gd name="connsiteY3" fmla="*/ 1060972 h 1060972"/>
                <a:gd name="connsiteX4" fmla="*/ 2551 w 2162627"/>
                <a:gd name="connsiteY4" fmla="*/ 960073 h 1060972"/>
                <a:gd name="connsiteX5" fmla="*/ 201574 w 2162627"/>
                <a:gd name="connsiteY5" fmla="*/ 158180 h 1060972"/>
                <a:gd name="connsiteX6" fmla="*/ 284710 w 2162627"/>
                <a:gd name="connsiteY6" fmla="*/ 0 h 1060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2627" h="1060972">
                  <a:moveTo>
                    <a:pt x="284710" y="0"/>
                  </a:moveTo>
                  <a:lnTo>
                    <a:pt x="2162627" y="1054839"/>
                  </a:lnTo>
                  <a:lnTo>
                    <a:pt x="2162627" y="1060972"/>
                  </a:lnTo>
                  <a:lnTo>
                    <a:pt x="0" y="1060972"/>
                  </a:lnTo>
                  <a:lnTo>
                    <a:pt x="2551" y="960073"/>
                  </a:lnTo>
                  <a:cubicBezTo>
                    <a:pt x="17019" y="674652"/>
                    <a:pt x="86871" y="403844"/>
                    <a:pt x="201574" y="158180"/>
                  </a:cubicBezTo>
                  <a:lnTo>
                    <a:pt x="284710" y="0"/>
                  </a:lnTo>
                  <a:close/>
                </a:path>
              </a:pathLst>
            </a:custGeom>
            <a:solidFill>
              <a:srgbClr val="A6EDE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FBC35171-78E5-47EE-830C-82CAD79B2F93}"/>
                </a:ext>
              </a:extLst>
            </p:cNvPr>
            <p:cNvSpPr/>
            <p:nvPr userDrawn="1"/>
          </p:nvSpPr>
          <p:spPr>
            <a:xfrm>
              <a:off x="9632591" y="3928165"/>
              <a:ext cx="2559408" cy="1752392"/>
            </a:xfrm>
            <a:custGeom>
              <a:avLst/>
              <a:gdLst>
                <a:gd name="connsiteX0" fmla="*/ 2556512 w 2559408"/>
                <a:gd name="connsiteY0" fmla="*/ 0 h 1752392"/>
                <a:gd name="connsiteX1" fmla="*/ 2559408 w 2559408"/>
                <a:gd name="connsiteY1" fmla="*/ 73 h 1752392"/>
                <a:gd name="connsiteX2" fmla="*/ 2559408 w 2559408"/>
                <a:gd name="connsiteY2" fmla="*/ 779418 h 1752392"/>
                <a:gd name="connsiteX3" fmla="*/ 2559407 w 2559408"/>
                <a:gd name="connsiteY3" fmla="*/ 779418 h 1752392"/>
                <a:gd name="connsiteX4" fmla="*/ 2559407 w 2559408"/>
                <a:gd name="connsiteY4" fmla="*/ 542295 h 1752392"/>
                <a:gd name="connsiteX5" fmla="*/ 2557046 w 2559408"/>
                <a:gd name="connsiteY5" fmla="*/ 542235 h 1752392"/>
                <a:gd name="connsiteX6" fmla="*/ 486777 w 2559408"/>
                <a:gd name="connsiteY6" fmla="*/ 1728346 h 1752392"/>
                <a:gd name="connsiteX7" fmla="*/ 474139 w 2559408"/>
                <a:gd name="connsiteY7" fmla="*/ 1752392 h 1752392"/>
                <a:gd name="connsiteX8" fmla="*/ 0 w 2559408"/>
                <a:gd name="connsiteY8" fmla="*/ 1486065 h 1752392"/>
                <a:gd name="connsiteX9" fmla="*/ 16074 w 2559408"/>
                <a:gd name="connsiteY9" fmla="*/ 1455482 h 1752392"/>
                <a:gd name="connsiteX10" fmla="*/ 2556512 w 2559408"/>
                <a:gd name="connsiteY10" fmla="*/ 0 h 175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59408" h="1752392">
                  <a:moveTo>
                    <a:pt x="2556512" y="0"/>
                  </a:moveTo>
                  <a:lnTo>
                    <a:pt x="2559408" y="73"/>
                  </a:lnTo>
                  <a:lnTo>
                    <a:pt x="2559408" y="779418"/>
                  </a:lnTo>
                  <a:lnTo>
                    <a:pt x="2559407" y="779418"/>
                  </a:lnTo>
                  <a:lnTo>
                    <a:pt x="2559407" y="542295"/>
                  </a:lnTo>
                  <a:lnTo>
                    <a:pt x="2557046" y="542235"/>
                  </a:lnTo>
                  <a:cubicBezTo>
                    <a:pt x="1674612" y="542235"/>
                    <a:pt x="903455" y="1018673"/>
                    <a:pt x="486777" y="1728346"/>
                  </a:cubicBezTo>
                  <a:lnTo>
                    <a:pt x="474139" y="1752392"/>
                  </a:lnTo>
                  <a:lnTo>
                    <a:pt x="0" y="1486065"/>
                  </a:lnTo>
                  <a:lnTo>
                    <a:pt x="16074" y="1455482"/>
                  </a:lnTo>
                  <a:cubicBezTo>
                    <a:pt x="527381" y="584639"/>
                    <a:pt x="1473671" y="0"/>
                    <a:pt x="2556512" y="0"/>
                  </a:cubicBezTo>
                  <a:close/>
                </a:path>
              </a:pathLst>
            </a:custGeom>
            <a:solidFill>
              <a:srgbClr val="13AFB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B5F9DD42-AC17-45C5-B82D-57D1ACA5CF74}"/>
                </a:ext>
              </a:extLst>
            </p:cNvPr>
            <p:cNvSpPr/>
            <p:nvPr userDrawn="1"/>
          </p:nvSpPr>
          <p:spPr>
            <a:xfrm>
              <a:off x="10314082" y="4707529"/>
              <a:ext cx="1877917" cy="2144338"/>
            </a:xfrm>
            <a:custGeom>
              <a:avLst/>
              <a:gdLst>
                <a:gd name="connsiteX0" fmla="*/ 1875793 w 1877917"/>
                <a:gd name="connsiteY0" fmla="*/ 0 h 2144338"/>
                <a:gd name="connsiteX1" fmla="*/ 1877917 w 1877917"/>
                <a:gd name="connsiteY1" fmla="*/ 54 h 2144338"/>
                <a:gd name="connsiteX2" fmla="*/ 1877917 w 1877917"/>
                <a:gd name="connsiteY2" fmla="*/ 2144338 h 2144338"/>
                <a:gd name="connsiteX3" fmla="*/ 0 w 1877917"/>
                <a:gd name="connsiteY3" fmla="*/ 1089499 h 2144338"/>
                <a:gd name="connsiteX4" fmla="*/ 11137 w 1877917"/>
                <a:gd name="connsiteY4" fmla="*/ 1068310 h 2144338"/>
                <a:gd name="connsiteX5" fmla="*/ 1875793 w 1877917"/>
                <a:gd name="connsiteY5" fmla="*/ 0 h 214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7917" h="2144338">
                  <a:moveTo>
                    <a:pt x="1875793" y="0"/>
                  </a:moveTo>
                  <a:lnTo>
                    <a:pt x="1877917" y="54"/>
                  </a:lnTo>
                  <a:lnTo>
                    <a:pt x="1877917" y="2144338"/>
                  </a:lnTo>
                  <a:lnTo>
                    <a:pt x="0" y="1089499"/>
                  </a:lnTo>
                  <a:lnTo>
                    <a:pt x="11137" y="1068310"/>
                  </a:lnTo>
                  <a:cubicBezTo>
                    <a:pt x="386431" y="429120"/>
                    <a:pt x="1080999" y="0"/>
                    <a:pt x="1875793" y="0"/>
                  </a:cubicBezTo>
                  <a:close/>
                </a:path>
              </a:pathLst>
            </a:custGeom>
            <a:solidFill>
              <a:srgbClr val="13AFB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787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837C3365-45A3-4378-A608-A7A46908AF76}"/>
              </a:ext>
            </a:extLst>
          </p:cNvPr>
          <p:cNvSpPr txBox="1"/>
          <p:nvPr userDrawn="1"/>
        </p:nvSpPr>
        <p:spPr>
          <a:xfrm>
            <a:off x="1457382" y="6564021"/>
            <a:ext cx="336550" cy="234950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ctr"/>
            <a:r>
              <a:rPr lang="fr-FR" sz="1000" b="0" dirty="0"/>
              <a:t>pour</a:t>
            </a:r>
          </a:p>
        </p:txBody>
      </p:sp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EFC7BBD0-421F-4586-8D82-88346B89DCC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3" y="6575551"/>
            <a:ext cx="1126816" cy="2232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685C121-B082-4223-ABF8-45D8E2220D9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52000"/>
            <a:ext cx="720000" cy="720000"/>
          </a:xfrm>
          <a:prstGeom prst="rect">
            <a:avLst/>
          </a:prstGeom>
        </p:spPr>
      </p:pic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43E4540E-6637-4B5D-9879-55804EB81B02}"/>
              </a:ext>
            </a:extLst>
          </p:cNvPr>
          <p:cNvSpPr>
            <a:spLocks/>
          </p:cNvSpPr>
          <p:nvPr userDrawn="1"/>
        </p:nvSpPr>
        <p:spPr>
          <a:xfrm>
            <a:off x="11832000" y="6498000"/>
            <a:ext cx="360000" cy="360000"/>
          </a:xfrm>
          <a:custGeom>
            <a:avLst/>
            <a:gdLst>
              <a:gd name="connsiteX0" fmla="*/ 4668443 w 4673037"/>
              <a:gd name="connsiteY0" fmla="*/ 0 h 4646765"/>
              <a:gd name="connsiteX1" fmla="*/ 4673037 w 4673037"/>
              <a:gd name="connsiteY1" fmla="*/ 116 h 4646765"/>
              <a:gd name="connsiteX2" fmla="*/ 4673037 w 4673037"/>
              <a:gd name="connsiteY2" fmla="*/ 4646765 h 4646765"/>
              <a:gd name="connsiteX3" fmla="*/ 0 w 4673037"/>
              <a:gd name="connsiteY3" fmla="*/ 4646765 h 4646765"/>
              <a:gd name="connsiteX4" fmla="*/ 5512 w 4673037"/>
              <a:gd name="connsiteY4" fmla="*/ 4428740 h 4646765"/>
              <a:gd name="connsiteX5" fmla="*/ 4668443 w 4673037"/>
              <a:gd name="connsiteY5" fmla="*/ 0 h 464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3037" h="4646765">
                <a:moveTo>
                  <a:pt x="4668443" y="0"/>
                </a:moveTo>
                <a:lnTo>
                  <a:pt x="4673037" y="116"/>
                </a:lnTo>
                <a:lnTo>
                  <a:pt x="4673037" y="4646765"/>
                </a:lnTo>
                <a:lnTo>
                  <a:pt x="0" y="4646765"/>
                </a:lnTo>
                <a:lnTo>
                  <a:pt x="5512" y="4428740"/>
                </a:lnTo>
                <a:cubicBezTo>
                  <a:pt x="130563" y="1961777"/>
                  <a:pt x="2170404" y="0"/>
                  <a:pt x="4668443" y="0"/>
                </a:cubicBezTo>
                <a:close/>
              </a:path>
            </a:pathLst>
          </a:custGeom>
          <a:solidFill>
            <a:srgbClr val="A6ED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1B94A777-941B-44F3-9619-AF6EAF503BFA}"/>
              </a:ext>
            </a:extLst>
          </p:cNvPr>
          <p:cNvSpPr/>
          <p:nvPr userDrawn="1"/>
        </p:nvSpPr>
        <p:spPr>
          <a:xfrm>
            <a:off x="11835345" y="6502995"/>
            <a:ext cx="324000" cy="324000"/>
          </a:xfrm>
          <a:prstGeom prst="ellipse">
            <a:avLst/>
          </a:prstGeom>
          <a:solidFill>
            <a:srgbClr val="13AFB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23" name="ZoneTexte 2">
            <a:extLst>
              <a:ext uri="{FF2B5EF4-FFF2-40B4-BE49-F238E27FC236}">
                <a16:creationId xmlns:a16="http://schemas.microsoft.com/office/drawing/2014/main" id="{7533A159-76EB-4C9F-AFFD-E70569394913}"/>
              </a:ext>
            </a:extLst>
          </p:cNvPr>
          <p:cNvSpPr txBox="1"/>
          <p:nvPr userDrawn="1"/>
        </p:nvSpPr>
        <p:spPr>
          <a:xfrm>
            <a:off x="11790344" y="6543248"/>
            <a:ext cx="399468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60"/>
            <a:fld id="{58392CB3-8018-4659-8CCE-D13EC3251FFD}" type="slidenum">
              <a:rPr lang="fr-FR" sz="1000" b="1" smtClean="0">
                <a:solidFill>
                  <a:prstClr val="white"/>
                </a:solidFill>
                <a:latin typeface="Myriad Pro" panose="020B0503030403020204" pitchFamily="34" charset="0"/>
              </a:rPr>
              <a:pPr algn="ctr" defTabSz="914460"/>
              <a:t>‹N°›</a:t>
            </a:fld>
            <a:endParaRPr lang="fr-FR" sz="1051" b="1" dirty="0">
              <a:solidFill>
                <a:prstClr val="white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59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57" r:id="rId10"/>
    <p:sldLayoutId id="2147483756" r:id="rId11"/>
    <p:sldLayoutId id="2147483755" r:id="rId12"/>
    <p:sldLayoutId id="2147483731" r:id="rId13"/>
    <p:sldLayoutId id="2147483758" r:id="rId14"/>
    <p:sldLayoutId id="21474837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8D01E9D8-F653-4A6E-B325-0BFEB0A54F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1032</a:t>
            </a:r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2429C28-6778-41FA-A93E-570E6C5598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Small </a:t>
            </a:r>
            <a:r>
              <a:rPr lang="fr-FR" dirty="0" err="1"/>
              <a:t>amount</a:t>
            </a:r>
            <a:r>
              <a:rPr lang="fr-FR" dirty="0"/>
              <a:t> of items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33ED77-C8DB-4437-9EC1-0239BDB9B2D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8225" y="1072366"/>
            <a:ext cx="9849600" cy="674097"/>
          </a:xfrm>
        </p:spPr>
        <p:txBody>
          <a:bodyPr/>
          <a:lstStyle/>
          <a:p>
            <a:r>
              <a:rPr lang="fr-FR" sz="1400" dirty="0">
                <a:solidFill>
                  <a:schemeClr val="accent1"/>
                </a:solidFill>
                <a:latin typeface="Myriad Pro" panose="020B0503030403020204" charset="0"/>
              </a:rPr>
              <a:t>Q. xxxxxxxxxxxxxxxxxxxxxxxxxxxxxxxxxxxxxxxxxxxxxxxxxxxxxxxxxxxxxxxxxxxxxxxxxxxxxxxxxxxxxxxx</a:t>
            </a:r>
            <a:br>
              <a:rPr lang="fr-FR" sz="1400" dirty="0">
                <a:solidFill>
                  <a:schemeClr val="accent1"/>
                </a:solidFill>
                <a:latin typeface="Myriad Pro" panose="020B0503030403020204" charset="0"/>
              </a:rPr>
            </a:br>
            <a:r>
              <a:rPr lang="fr-FR" sz="1100" i="1" dirty="0">
                <a:solidFill>
                  <a:schemeClr val="bg1">
                    <a:lumMod val="50000"/>
                  </a:schemeClr>
                </a:solidFill>
                <a:latin typeface="Myriad Pro" panose="020B0503030403020204" charset="0"/>
              </a:rPr>
              <a:t>Question ouverte, réponses spontanées</a:t>
            </a:r>
            <a:endParaRPr lang="fr-FR" sz="1400" i="1" dirty="0">
              <a:solidFill>
                <a:schemeClr val="bg1">
                  <a:lumMod val="50000"/>
                </a:schemeClr>
              </a:solidFill>
              <a:latin typeface="Myriad Pro" panose="020B0503030403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269DB9-77BB-169A-6F9A-3E4A19BFBA12}"/>
              </a:ext>
            </a:extLst>
          </p:cNvPr>
          <p:cNvSpPr/>
          <p:nvPr/>
        </p:nvSpPr>
        <p:spPr>
          <a:xfrm>
            <a:off x="9736280" y="1496292"/>
            <a:ext cx="3273138" cy="21613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An alternative </a:t>
            </a:r>
            <a:r>
              <a:rPr lang="fr-FR" sz="1600" dirty="0" err="1">
                <a:solidFill>
                  <a:schemeClr val="tx1"/>
                </a:solidFill>
              </a:rPr>
              <a:t>with</a:t>
            </a:r>
            <a:r>
              <a:rPr lang="fr-FR" sz="1600" dirty="0">
                <a:solidFill>
                  <a:schemeClr val="tx1"/>
                </a:solidFill>
              </a:rPr>
              <a:t> 3 </a:t>
            </a:r>
            <a:r>
              <a:rPr lang="fr-FR" sz="1600" dirty="0" err="1">
                <a:solidFill>
                  <a:schemeClr val="tx1"/>
                </a:solidFill>
              </a:rPr>
              <a:t>levels</a:t>
            </a:r>
            <a:r>
              <a:rPr lang="fr-FR" sz="1600" dirty="0">
                <a:solidFill>
                  <a:schemeClr val="tx1"/>
                </a:solidFill>
              </a:rPr>
              <a:t>: ST1 in </a:t>
            </a:r>
            <a:r>
              <a:rPr lang="fr-FR" sz="1600" dirty="0" err="1">
                <a:solidFill>
                  <a:schemeClr val="tx1"/>
                </a:solidFill>
              </a:rPr>
              <a:t>bubbles</a:t>
            </a:r>
            <a:r>
              <a:rPr lang="fr-FR" sz="1600" dirty="0">
                <a:solidFill>
                  <a:schemeClr val="tx1"/>
                </a:solidFill>
              </a:rPr>
              <a:t>, ST2 in </a:t>
            </a:r>
            <a:r>
              <a:rPr lang="fr-FR" sz="1600" dirty="0" err="1">
                <a:solidFill>
                  <a:schemeClr val="tx1"/>
                </a:solidFill>
              </a:rPr>
              <a:t>bold</a:t>
            </a:r>
            <a:r>
              <a:rPr lang="fr-FR" sz="1600" dirty="0">
                <a:solidFill>
                  <a:schemeClr val="tx1"/>
                </a:solidFill>
              </a:rPr>
              <a:t> and </a:t>
            </a:r>
            <a:r>
              <a:rPr lang="fr-FR" sz="1600" dirty="0" err="1">
                <a:solidFill>
                  <a:schemeClr val="tx1"/>
                </a:solidFill>
              </a:rPr>
              <a:t>their</a:t>
            </a:r>
            <a:r>
              <a:rPr lang="fr-FR" sz="1600" dirty="0">
                <a:solidFill>
                  <a:schemeClr val="tx1"/>
                </a:solidFill>
              </a:rPr>
              <a:t> respective items </a:t>
            </a:r>
            <a:r>
              <a:rPr lang="fr-FR" sz="1600" dirty="0" err="1">
                <a:solidFill>
                  <a:schemeClr val="tx1"/>
                </a:solidFill>
              </a:rPr>
              <a:t>using</a:t>
            </a:r>
            <a:r>
              <a:rPr lang="fr-FR" sz="1600" dirty="0">
                <a:solidFill>
                  <a:schemeClr val="tx1"/>
                </a:solidFill>
              </a:rPr>
              <a:t> charts</a:t>
            </a:r>
          </a:p>
          <a:p>
            <a:endParaRPr lang="fr-FR" sz="1600" dirty="0">
              <a:solidFill>
                <a:schemeClr val="tx1"/>
              </a:solidFill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6503C31-5B7F-642F-1A86-53DD26673F85}"/>
              </a:ext>
            </a:extLst>
          </p:cNvPr>
          <p:cNvCxnSpPr>
            <a:cxnSpLocks/>
          </p:cNvCxnSpPr>
          <p:nvPr/>
        </p:nvCxnSpPr>
        <p:spPr>
          <a:xfrm>
            <a:off x="7769274" y="3432176"/>
            <a:ext cx="0" cy="484188"/>
          </a:xfrm>
          <a:prstGeom prst="line">
            <a:avLst/>
          </a:prstGeom>
          <a:ln>
            <a:solidFill>
              <a:srgbClr val="E74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29D88331-8D67-F229-CF8F-83EF11A1DEFE}"/>
              </a:ext>
            </a:extLst>
          </p:cNvPr>
          <p:cNvSpPr/>
          <p:nvPr/>
        </p:nvSpPr>
        <p:spPr>
          <a:xfrm>
            <a:off x="6923274" y="1683000"/>
            <a:ext cx="1692000" cy="1692000"/>
          </a:xfrm>
          <a:prstGeom prst="ellipse">
            <a:avLst/>
          </a:prstGeom>
          <a:solidFill>
            <a:srgbClr val="E74F56"/>
          </a:solidFill>
          <a:ln>
            <a:solidFill>
              <a:srgbClr val="E74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yriad Pro" panose="020B0503030403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AFD75E4-17D4-EF07-BC1C-62D64D058607}"/>
              </a:ext>
            </a:extLst>
          </p:cNvPr>
          <p:cNvSpPr txBox="1"/>
          <p:nvPr/>
        </p:nvSpPr>
        <p:spPr>
          <a:xfrm>
            <a:off x="6973017" y="1913842"/>
            <a:ext cx="159251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latin typeface="Myriad Pro" panose="020B0503030403020204"/>
              </a:rPr>
              <a:t>70</a:t>
            </a:r>
            <a:r>
              <a:rPr lang="fr-FR" sz="2400" b="1" dirty="0">
                <a:solidFill>
                  <a:schemeClr val="bg1"/>
                </a:solidFill>
                <a:latin typeface="Myriad Pro" panose="020B0503030403020204"/>
              </a:rPr>
              <a:t>%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Myriad Pro" panose="020B0503030403020204"/>
              </a:rPr>
              <a:t> </a:t>
            </a:r>
            <a:r>
              <a:rPr lang="fr-FR" sz="1600" dirty="0">
                <a:solidFill>
                  <a:schemeClr val="bg1"/>
                </a:solidFill>
                <a:latin typeface="Myriad Pro" panose="020B0503030403020204"/>
              </a:rPr>
              <a:t>au moins un frein à leur utilisation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55AED59-C796-0CDF-68F1-92212EA5FA82}"/>
              </a:ext>
            </a:extLst>
          </p:cNvPr>
          <p:cNvSpPr/>
          <p:nvPr/>
        </p:nvSpPr>
        <p:spPr>
          <a:xfrm>
            <a:off x="6869274" y="1629000"/>
            <a:ext cx="1800000" cy="1800000"/>
          </a:xfrm>
          <a:prstGeom prst="ellipse">
            <a:avLst/>
          </a:prstGeom>
          <a:noFill/>
          <a:ln>
            <a:solidFill>
              <a:srgbClr val="E74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yriad Pro" panose="020B0503030403020204" pitchFamily="34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C2E86EE-2FBD-5C99-7E8F-3459B075DD45}"/>
              </a:ext>
            </a:extLst>
          </p:cNvPr>
          <p:cNvSpPr/>
          <p:nvPr/>
        </p:nvSpPr>
        <p:spPr>
          <a:xfrm>
            <a:off x="3407851" y="1683000"/>
            <a:ext cx="1692000" cy="1692000"/>
          </a:xfrm>
          <a:prstGeom prst="ellipse">
            <a:avLst/>
          </a:prstGeom>
          <a:solidFill>
            <a:srgbClr val="9DDD58"/>
          </a:solidFill>
          <a:ln>
            <a:solidFill>
              <a:srgbClr val="9DDD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yriad Pro" panose="020B0503030403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CCBE167-B053-FDF3-2565-E61A3577F69D}"/>
              </a:ext>
            </a:extLst>
          </p:cNvPr>
          <p:cNvSpPr txBox="1"/>
          <p:nvPr/>
        </p:nvSpPr>
        <p:spPr>
          <a:xfrm>
            <a:off x="3395533" y="1913842"/>
            <a:ext cx="17166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latin typeface="Myriad Pro" panose="020B0503030403020204"/>
              </a:rPr>
              <a:t>30</a:t>
            </a:r>
            <a:r>
              <a:rPr lang="fr-FR" sz="2400" b="1" dirty="0">
                <a:solidFill>
                  <a:schemeClr val="bg1"/>
                </a:solidFill>
                <a:latin typeface="Myriad Pro" panose="020B0503030403020204"/>
              </a:rPr>
              <a:t>%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Myriad Pro" panose="020B0503030403020204"/>
              </a:rPr>
              <a:t> </a:t>
            </a:r>
            <a:r>
              <a:rPr lang="fr-FR" sz="1600" dirty="0">
                <a:solidFill>
                  <a:schemeClr val="bg1"/>
                </a:solidFill>
                <a:latin typeface="Myriad Pro" panose="020B0503030403020204"/>
              </a:rPr>
              <a:t>ne voient aucun frein à leur utilisation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DCB347C-96A8-CA5C-6A8E-9927030E6F67}"/>
              </a:ext>
            </a:extLst>
          </p:cNvPr>
          <p:cNvSpPr/>
          <p:nvPr/>
        </p:nvSpPr>
        <p:spPr>
          <a:xfrm>
            <a:off x="3353851" y="1628777"/>
            <a:ext cx="1800000" cy="1800446"/>
          </a:xfrm>
          <a:prstGeom prst="ellipse">
            <a:avLst/>
          </a:prstGeom>
          <a:noFill/>
          <a:ln>
            <a:solidFill>
              <a:srgbClr val="9DDD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yriad Pro" panose="020B0503030403020204" pitchFamily="34" charset="0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76B20A3-55E1-EA1D-65F6-E49B476610DA}"/>
              </a:ext>
            </a:extLst>
          </p:cNvPr>
          <p:cNvCxnSpPr>
            <a:cxnSpLocks/>
          </p:cNvCxnSpPr>
          <p:nvPr/>
        </p:nvCxnSpPr>
        <p:spPr>
          <a:xfrm flipH="1">
            <a:off x="2910980" y="3917659"/>
            <a:ext cx="6662257" cy="0"/>
          </a:xfrm>
          <a:prstGeom prst="line">
            <a:avLst/>
          </a:prstGeom>
          <a:ln>
            <a:solidFill>
              <a:srgbClr val="E74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6498A740-FEF8-D2BE-2E34-A4CFA5923498}"/>
              </a:ext>
            </a:extLst>
          </p:cNvPr>
          <p:cNvCxnSpPr>
            <a:cxnSpLocks/>
          </p:cNvCxnSpPr>
          <p:nvPr/>
        </p:nvCxnSpPr>
        <p:spPr>
          <a:xfrm>
            <a:off x="2910980" y="3914483"/>
            <a:ext cx="0" cy="706772"/>
          </a:xfrm>
          <a:prstGeom prst="line">
            <a:avLst/>
          </a:prstGeom>
          <a:ln>
            <a:solidFill>
              <a:srgbClr val="E74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C0E65594-0A9E-6602-07F6-C13332BFB16A}"/>
              </a:ext>
            </a:extLst>
          </p:cNvPr>
          <p:cNvSpPr txBox="1"/>
          <p:nvPr/>
        </p:nvSpPr>
        <p:spPr>
          <a:xfrm>
            <a:off x="1490748" y="4605618"/>
            <a:ext cx="36091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Myriad Pro" panose="020B0503030403020204"/>
              </a:rPr>
              <a:t>23</a:t>
            </a:r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Myriad Pro" panose="020B0503030403020204"/>
              </a:rPr>
              <a:t>% voient des freins relatifs à l'équipement ou aux consignes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A9B01B6-E59A-CF43-ECDA-19ADB4FE8E01}"/>
              </a:ext>
            </a:extLst>
          </p:cNvPr>
          <p:cNvSpPr txBox="1"/>
          <p:nvPr/>
        </p:nvSpPr>
        <p:spPr>
          <a:xfrm>
            <a:off x="7346087" y="4605618"/>
            <a:ext cx="4610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Myriad Pro" panose="020B0503030403020204"/>
              </a:rPr>
              <a:t>11% voient des freins personnels relatifs à son comportement ou celui des autres</a:t>
            </a:r>
            <a:endParaRPr lang="fr-FR" dirty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77972EC-60EA-E45C-64DC-9A111FD9352F}"/>
              </a:ext>
            </a:extLst>
          </p:cNvPr>
          <p:cNvCxnSpPr>
            <a:cxnSpLocks/>
          </p:cNvCxnSpPr>
          <p:nvPr/>
        </p:nvCxnSpPr>
        <p:spPr>
          <a:xfrm>
            <a:off x="9573237" y="3916340"/>
            <a:ext cx="0" cy="706772"/>
          </a:xfrm>
          <a:prstGeom prst="line">
            <a:avLst/>
          </a:prstGeom>
          <a:ln>
            <a:solidFill>
              <a:srgbClr val="E74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au 7">
            <a:extLst>
              <a:ext uri="{FF2B5EF4-FFF2-40B4-BE49-F238E27FC236}">
                <a16:creationId xmlns:a16="http://schemas.microsoft.com/office/drawing/2014/main" id="{987B0116-E48B-D20E-AA5E-FF58364A2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407652"/>
              </p:ext>
            </p:extLst>
          </p:nvPr>
        </p:nvGraphicFramePr>
        <p:xfrm>
          <a:off x="318920" y="5226085"/>
          <a:ext cx="3681689" cy="115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1689">
                  <a:extLst>
                    <a:ext uri="{9D8B030D-6E8A-4147-A177-3AD203B41FA5}">
                      <a16:colId xmlns:a16="http://schemas.microsoft.com/office/drawing/2014/main" val="1338470062"/>
                    </a:ext>
                  </a:extLst>
                </a:gridCol>
              </a:tblGrid>
              <a:tr h="28838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…Ils ne sont pas suffisamment visibles</a:t>
                      </a:r>
                    </a:p>
                  </a:txBody>
                  <a:tcPr marL="2286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212111"/>
                  </a:ext>
                </a:extLst>
              </a:tr>
              <a:tr h="28838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…Ils ne sont pas placés aux bons endroits</a:t>
                      </a:r>
                    </a:p>
                  </a:txBody>
                  <a:tcPr marL="2286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099865"/>
                  </a:ext>
                </a:extLst>
              </a:tr>
              <a:tr h="28838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…L’équipement est déjà plein et déborde</a:t>
                      </a:r>
                    </a:p>
                  </a:txBody>
                  <a:tcPr marL="2286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038112"/>
                  </a:ext>
                </a:extLst>
              </a:tr>
              <a:tr h="28838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….L’équipement est sale et vous ne souhaitez pas le toucher</a:t>
                      </a:r>
                    </a:p>
                  </a:txBody>
                  <a:tcPr marL="2286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945628"/>
                  </a:ext>
                </a:extLst>
              </a:tr>
            </a:tbl>
          </a:graphicData>
        </a:graphic>
      </p:graphicFrame>
      <p:graphicFrame>
        <p:nvGraphicFramePr>
          <p:cNvPr id="20" name="Graphique 5">
            <a:extLst>
              <a:ext uri="{FF2B5EF4-FFF2-40B4-BE49-F238E27FC236}">
                <a16:creationId xmlns:a16="http://schemas.microsoft.com/office/drawing/2014/main" id="{44B1327B-0714-56D4-E8E8-4EED719D64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9186977"/>
              </p:ext>
            </p:extLst>
          </p:nvPr>
        </p:nvGraphicFramePr>
        <p:xfrm>
          <a:off x="4000609" y="5237105"/>
          <a:ext cx="2160000" cy="1153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leau 7">
            <a:extLst>
              <a:ext uri="{FF2B5EF4-FFF2-40B4-BE49-F238E27FC236}">
                <a16:creationId xmlns:a16="http://schemas.microsoft.com/office/drawing/2014/main" id="{13036C7D-A3DF-4F7B-0628-AB25612DD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492200"/>
              </p:ext>
            </p:extLst>
          </p:nvPr>
        </p:nvGraphicFramePr>
        <p:xfrm>
          <a:off x="6973016" y="5377661"/>
          <a:ext cx="3244103" cy="8959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4103">
                  <a:extLst>
                    <a:ext uri="{9D8B030D-6E8A-4147-A177-3AD203B41FA5}">
                      <a16:colId xmlns:a16="http://schemas.microsoft.com/office/drawing/2014/main" val="1338470062"/>
                    </a:ext>
                  </a:extLst>
                </a:gridCol>
              </a:tblGrid>
              <a:tr h="290802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…Si vous constatez que le tri a été mal fait par les autres usagers</a:t>
                      </a:r>
                    </a:p>
                  </a:txBody>
                  <a:tcPr marL="2286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28604"/>
                  </a:ext>
                </a:extLst>
              </a:tr>
              <a:tr h="290802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…Vous pensez que les déchets ne seront pas recyclés</a:t>
                      </a:r>
                    </a:p>
                  </a:txBody>
                  <a:tcPr marL="2286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313842"/>
                  </a:ext>
                </a:extLst>
              </a:tr>
              <a:tr h="290802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/>
                        </a:rPr>
                        <a:t>…Vous ne triez pas / ça ne vous intéresse pas de trier</a:t>
                      </a:r>
                    </a:p>
                  </a:txBody>
                  <a:tcPr marL="2286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894172"/>
                  </a:ext>
                </a:extLst>
              </a:tr>
            </a:tbl>
          </a:graphicData>
        </a:graphic>
      </p:graphicFrame>
      <p:graphicFrame>
        <p:nvGraphicFramePr>
          <p:cNvPr id="23" name="Graphique 5">
            <a:extLst>
              <a:ext uri="{FF2B5EF4-FFF2-40B4-BE49-F238E27FC236}">
                <a16:creationId xmlns:a16="http://schemas.microsoft.com/office/drawing/2014/main" id="{F190E6D4-7335-C070-2CE2-CA6A74FAA0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9592863"/>
              </p:ext>
            </p:extLst>
          </p:nvPr>
        </p:nvGraphicFramePr>
        <p:xfrm>
          <a:off x="10362223" y="5352199"/>
          <a:ext cx="2160000" cy="923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ZoneTexte 23">
            <a:extLst>
              <a:ext uri="{FF2B5EF4-FFF2-40B4-BE49-F238E27FC236}">
                <a16:creationId xmlns:a16="http://schemas.microsoft.com/office/drawing/2014/main" id="{1C0C342E-19DD-CF01-4EDD-2C99748B7ECD}"/>
              </a:ext>
            </a:extLst>
          </p:cNvPr>
          <p:cNvSpPr txBox="1"/>
          <p:nvPr/>
        </p:nvSpPr>
        <p:spPr>
          <a:xfrm>
            <a:off x="538031" y="1913843"/>
            <a:ext cx="192461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Myriad Pro" panose="020B0503030403020204"/>
              </a:rPr>
              <a:t>2,4</a:t>
            </a:r>
          </a:p>
          <a:p>
            <a:pPr algn="ctr"/>
            <a:r>
              <a:rPr lang="fr-FR" dirty="0">
                <a:latin typeface="Myriad Pro" panose="020B0503030403020204"/>
              </a:rPr>
              <a:t> </a:t>
            </a:r>
            <a:r>
              <a:rPr lang="fr-FR" sz="1600" dirty="0">
                <a:latin typeface="Myriad Pro" panose="020B0503030403020204"/>
              </a:rPr>
              <a:t>réponses en moyenne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14FBEE7-C3B1-3800-2B65-B881D314C672}"/>
              </a:ext>
            </a:extLst>
          </p:cNvPr>
          <p:cNvSpPr txBox="1"/>
          <p:nvPr/>
        </p:nvSpPr>
        <p:spPr>
          <a:xfrm>
            <a:off x="538031" y="2973716"/>
            <a:ext cx="192461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Myriad Pro" panose="020B0503030403020204"/>
              </a:rPr>
              <a:t>81%</a:t>
            </a:r>
          </a:p>
          <a:p>
            <a:pPr algn="ctr"/>
            <a:r>
              <a:rPr lang="fr-FR" dirty="0">
                <a:latin typeface="Myriad Pro" panose="020B0503030403020204"/>
              </a:rPr>
              <a:t> </a:t>
            </a:r>
            <a:r>
              <a:rPr lang="fr-FR" sz="1600" dirty="0">
                <a:latin typeface="Myriad Pro" panose="020B0503030403020204"/>
              </a:rPr>
              <a:t>donnent au moins une réponse</a:t>
            </a:r>
          </a:p>
        </p:txBody>
      </p:sp>
    </p:spTree>
    <p:extLst>
      <p:ext uri="{BB962C8B-B14F-4D97-AF65-F5344CB8AC3E}">
        <p14:creationId xmlns:p14="http://schemas.microsoft.com/office/powerpoint/2010/main" val="4100521773"/>
      </p:ext>
    </p:extLst>
  </p:cSld>
  <p:clrMapOvr>
    <a:masterClrMapping/>
  </p:clrMapOvr>
</p:sld>
</file>

<file path=ppt/theme/theme1.xml><?xml version="1.0" encoding="utf-8"?>
<a:theme xmlns:a="http://schemas.openxmlformats.org/drawingml/2006/main" name="Page de garde">
  <a:themeElements>
    <a:clrScheme name="NuancierOW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AFB7"/>
      </a:accent1>
      <a:accent2>
        <a:srgbClr val="DE1E27"/>
      </a:accent2>
      <a:accent3>
        <a:srgbClr val="1290AD"/>
      </a:accent3>
      <a:accent4>
        <a:srgbClr val="FFC000"/>
      </a:accent4>
      <a:accent5>
        <a:srgbClr val="7F4B9B"/>
      </a:accent5>
      <a:accent6>
        <a:srgbClr val="35AA6F"/>
      </a:accent6>
      <a:hlink>
        <a:srgbClr val="13AFB7"/>
      </a:hlink>
      <a:folHlink>
        <a:srgbClr val="8496B0"/>
      </a:folHlink>
    </a:clrScheme>
    <a:fontScheme name="Police par défau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KeyResults1">
  <a:themeElements>
    <a:clrScheme name="NuancierOW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AFB7"/>
      </a:accent1>
      <a:accent2>
        <a:srgbClr val="DE1E27"/>
      </a:accent2>
      <a:accent3>
        <a:srgbClr val="1290AD"/>
      </a:accent3>
      <a:accent4>
        <a:srgbClr val="FFC000"/>
      </a:accent4>
      <a:accent5>
        <a:srgbClr val="7F4B9B"/>
      </a:accent5>
      <a:accent6>
        <a:srgbClr val="35AA6F"/>
      </a:accent6>
      <a:hlink>
        <a:srgbClr val="13AFB7"/>
      </a:hlink>
      <a:folHlink>
        <a:srgbClr val="8496B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KeyResults2">
  <a:themeElements>
    <a:clrScheme name="NuancierOW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AFB7"/>
      </a:accent1>
      <a:accent2>
        <a:srgbClr val="DE1E27"/>
      </a:accent2>
      <a:accent3>
        <a:srgbClr val="1290AD"/>
      </a:accent3>
      <a:accent4>
        <a:srgbClr val="FFC000"/>
      </a:accent4>
      <a:accent5>
        <a:srgbClr val="7F4B9B"/>
      </a:accent5>
      <a:accent6>
        <a:srgbClr val="35AA6F"/>
      </a:accent6>
      <a:hlink>
        <a:srgbClr val="13AFB7"/>
      </a:hlink>
      <a:folHlink>
        <a:srgbClr val="8496B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hisIsTheEnd1">
  <a:themeElements>
    <a:clrScheme name="NuancierOW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AFB7"/>
      </a:accent1>
      <a:accent2>
        <a:srgbClr val="DE1E27"/>
      </a:accent2>
      <a:accent3>
        <a:srgbClr val="1290AD"/>
      </a:accent3>
      <a:accent4>
        <a:srgbClr val="FFC000"/>
      </a:accent4>
      <a:accent5>
        <a:srgbClr val="7F4B9B"/>
      </a:accent5>
      <a:accent6>
        <a:srgbClr val="35AA6F"/>
      </a:accent6>
      <a:hlink>
        <a:srgbClr val="13AFB7"/>
      </a:hlink>
      <a:folHlink>
        <a:srgbClr val="8496B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hisIsTheEnd2">
  <a:themeElements>
    <a:clrScheme name="NuancierOW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AFB7"/>
      </a:accent1>
      <a:accent2>
        <a:srgbClr val="DE1E27"/>
      </a:accent2>
      <a:accent3>
        <a:srgbClr val="1290AD"/>
      </a:accent3>
      <a:accent4>
        <a:srgbClr val="FFC000"/>
      </a:accent4>
      <a:accent5>
        <a:srgbClr val="7F4B9B"/>
      </a:accent5>
      <a:accent6>
        <a:srgbClr val="35AA6F"/>
      </a:accent6>
      <a:hlink>
        <a:srgbClr val="13AFB7"/>
      </a:hlink>
      <a:folHlink>
        <a:srgbClr val="8496B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_KeyResults1">
  <a:themeElements>
    <a:clrScheme name="NuancierOW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AFB7"/>
      </a:accent1>
      <a:accent2>
        <a:srgbClr val="DE1E27"/>
      </a:accent2>
      <a:accent3>
        <a:srgbClr val="1290AD"/>
      </a:accent3>
      <a:accent4>
        <a:srgbClr val="FFC000"/>
      </a:accent4>
      <a:accent5>
        <a:srgbClr val="7F4B9B"/>
      </a:accent5>
      <a:accent6>
        <a:srgbClr val="35AA6F"/>
      </a:accent6>
      <a:hlink>
        <a:srgbClr val="13AFB7"/>
      </a:hlink>
      <a:folHlink>
        <a:srgbClr val="8496B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_Slides de contenu">
  <a:themeElements>
    <a:clrScheme name="NuancierOW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AFB7"/>
      </a:accent1>
      <a:accent2>
        <a:srgbClr val="DE1E27"/>
      </a:accent2>
      <a:accent3>
        <a:srgbClr val="1290AD"/>
      </a:accent3>
      <a:accent4>
        <a:srgbClr val="FFC000"/>
      </a:accent4>
      <a:accent5>
        <a:srgbClr val="7F4B9B"/>
      </a:accent5>
      <a:accent6>
        <a:srgbClr val="35AA6F"/>
      </a:accent6>
      <a:hlink>
        <a:srgbClr val="13AFB7"/>
      </a:hlink>
      <a:folHlink>
        <a:srgbClr val="8496B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ge de garde-photo sans bulles">
  <a:themeElements>
    <a:clrScheme name="NuancierOW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AFB7"/>
      </a:accent1>
      <a:accent2>
        <a:srgbClr val="DE1E27"/>
      </a:accent2>
      <a:accent3>
        <a:srgbClr val="1290AD"/>
      </a:accent3>
      <a:accent4>
        <a:srgbClr val="FFC000"/>
      </a:accent4>
      <a:accent5>
        <a:srgbClr val="7F4B9B"/>
      </a:accent5>
      <a:accent6>
        <a:srgbClr val="35AA6F"/>
      </a:accent6>
      <a:hlink>
        <a:srgbClr val="13AFB7"/>
      </a:hlink>
      <a:folHlink>
        <a:srgbClr val="8496B0"/>
      </a:folHlink>
    </a:clrScheme>
    <a:fontScheme name="Police par défau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age de garde sans photo">
  <a:themeElements>
    <a:clrScheme name="NuancierOW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AFB7"/>
      </a:accent1>
      <a:accent2>
        <a:srgbClr val="DE1E27"/>
      </a:accent2>
      <a:accent3>
        <a:srgbClr val="1290AD"/>
      </a:accent3>
      <a:accent4>
        <a:srgbClr val="FFC000"/>
      </a:accent4>
      <a:accent5>
        <a:srgbClr val="7F4B9B"/>
      </a:accent5>
      <a:accent6>
        <a:srgbClr val="35AA6F"/>
      </a:accent6>
      <a:hlink>
        <a:srgbClr val="13AFB7"/>
      </a:hlink>
      <a:folHlink>
        <a:srgbClr val="8496B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tercalai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ntercalaire sans pho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tory">
  <a:themeElements>
    <a:clrScheme name="NuancierOW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AFB7"/>
      </a:accent1>
      <a:accent2>
        <a:srgbClr val="DE1E27"/>
      </a:accent2>
      <a:accent3>
        <a:srgbClr val="1290AD"/>
      </a:accent3>
      <a:accent4>
        <a:srgbClr val="FFC000"/>
      </a:accent4>
      <a:accent5>
        <a:srgbClr val="7F4B9B"/>
      </a:accent5>
      <a:accent6>
        <a:srgbClr val="35AA6F"/>
      </a:accent6>
      <a:hlink>
        <a:srgbClr val="13AFB7"/>
      </a:hlink>
      <a:folHlink>
        <a:srgbClr val="8496B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hapitres avec phot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hapitres sans pho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Slides de contenu">
  <a:themeElements>
    <a:clrScheme name="NuancierOW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AFB7"/>
      </a:accent1>
      <a:accent2>
        <a:srgbClr val="DE1E27"/>
      </a:accent2>
      <a:accent3>
        <a:srgbClr val="1290AD"/>
      </a:accent3>
      <a:accent4>
        <a:srgbClr val="FFC000"/>
      </a:accent4>
      <a:accent5>
        <a:srgbClr val="7F4B9B"/>
      </a:accent5>
      <a:accent6>
        <a:srgbClr val="35AA6F"/>
      </a:accent6>
      <a:hlink>
        <a:srgbClr val="13AFB7"/>
      </a:hlink>
      <a:folHlink>
        <a:srgbClr val="8496B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165</Words>
  <Application>Microsoft Office PowerPoint</Application>
  <PresentationFormat>Grand écran</PresentationFormat>
  <Paragraphs>23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15</vt:i4>
      </vt:variant>
      <vt:variant>
        <vt:lpstr>Titres des diapositives</vt:lpstr>
      </vt:variant>
      <vt:variant>
        <vt:i4>1</vt:i4>
      </vt:variant>
    </vt:vector>
  </HeadingPairs>
  <TitlesOfParts>
    <vt:vector size="22" baseType="lpstr">
      <vt:lpstr>Arial</vt:lpstr>
      <vt:lpstr>Calibri</vt:lpstr>
      <vt:lpstr>Myriad Pro</vt:lpstr>
      <vt:lpstr>MyriadPro-Bold</vt:lpstr>
      <vt:lpstr>Wingdings 2</vt:lpstr>
      <vt:lpstr>Wingdings 3</vt:lpstr>
      <vt:lpstr>Page de garde</vt:lpstr>
      <vt:lpstr>Page de garde-photo sans bulles</vt:lpstr>
      <vt:lpstr>Page de garde sans photo</vt:lpstr>
      <vt:lpstr>Intercalaire</vt:lpstr>
      <vt:lpstr>Intercalaire sans photo</vt:lpstr>
      <vt:lpstr>Story</vt:lpstr>
      <vt:lpstr>Chapitres avec photos</vt:lpstr>
      <vt:lpstr>Chapitres sans photo</vt:lpstr>
      <vt:lpstr>Slides de contenu</vt:lpstr>
      <vt:lpstr>KeyResults1</vt:lpstr>
      <vt:lpstr>KeyResults2</vt:lpstr>
      <vt:lpstr>ThisIsTheEnd1</vt:lpstr>
      <vt:lpstr>ThisIsTheEnd2</vt:lpstr>
      <vt:lpstr>1_KeyResults1</vt:lpstr>
      <vt:lpstr>1_Slides de contenu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OpinionWay Charte Quanti</dc:title>
  <dc:creator>Nicolas Curtelin;Opinionway</dc:creator>
  <cp:lastModifiedBy>Nicolas Curtelin</cp:lastModifiedBy>
  <cp:revision>171</cp:revision>
  <dcterms:created xsi:type="dcterms:W3CDTF">2022-02-17T12:23:48Z</dcterms:created>
  <dcterms:modified xsi:type="dcterms:W3CDTF">2024-01-31T14:07:53Z</dcterms:modified>
</cp:coreProperties>
</file>